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2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87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57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536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74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1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75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290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7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4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19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2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0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0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89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8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4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4A6D28-CE6A-4968-B285-994AA0B10B3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8601E2-6D25-4699-80BD-E36BBA750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4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9883" y="4538960"/>
            <a:ext cx="79380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Авторские пособия педагогов</a:t>
            </a:r>
          </a:p>
          <a:p>
            <a:pPr algn="ctr"/>
            <a:r>
              <a:rPr lang="ru-RU" sz="4400" b="1" dirty="0">
                <a:ln w="127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д</a:t>
            </a:r>
            <a:r>
              <a:rPr lang="ru-RU" sz="4400" b="1" dirty="0" smtClean="0">
                <a:ln w="127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етского сада №28 «</a:t>
            </a:r>
            <a:r>
              <a:rPr lang="ru-RU" sz="4400" b="1" dirty="0" err="1" smtClean="0">
                <a:ln w="127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Кэнчээри</a:t>
            </a:r>
            <a:r>
              <a:rPr lang="ru-RU" sz="4400" b="1" dirty="0" smtClean="0">
                <a:ln w="127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»</a:t>
            </a:r>
            <a:endParaRPr lang="ru-RU" sz="4400" b="1" cap="none" spc="0" dirty="0">
              <a:ln w="1270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040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17679"/>
          <a:stretch/>
        </p:blipFill>
        <p:spPr>
          <a:xfrm>
            <a:off x="194136" y="104490"/>
            <a:ext cx="4053657" cy="3260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20785" y="1966954"/>
            <a:ext cx="1854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Аммосова Светлана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Дмитрьевна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с</a:t>
            </a:r>
            <a:r>
              <a:rPr kumimoji="0" lang="sah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тарший воспитатель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4" t="2222" r="14129" b="28687"/>
          <a:stretch/>
        </p:blipFill>
        <p:spPr>
          <a:xfrm>
            <a:off x="10450885" y="156059"/>
            <a:ext cx="1394796" cy="1870668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058" y="3523686"/>
            <a:ext cx="3552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Методическое пособие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“Девять клеток</a:t>
            </a:r>
            <a:r>
              <a:rPr kumimoji="0" lang="sah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” </a:t>
            </a:r>
            <a:r>
              <a:rPr kumimoji="0" lang="sah-RU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для развития ориентации и логического мышления</a:t>
            </a:r>
            <a:r>
              <a:rPr kumimoji="0" lang="sah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;</a:t>
            </a:r>
            <a:r>
              <a:rPr kumimoji="0" lang="sah-RU" sz="1800" b="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sah-RU" sz="1800" b="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игра на девяти клетках “Узнай тень”, “Кто на каком этаже”, “Вставь нужные фигуры”, “Неповторяйка” и т.д.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6" name="Picture 2" descr="Изображение 264"/>
          <p:cNvPicPr>
            <a:picLocks noChangeAspect="1" noChangeArrowheads="1"/>
          </p:cNvPicPr>
          <p:nvPr/>
        </p:nvPicPr>
        <p:blipFill>
          <a:blip r:embed="rId4">
            <a:lum bright="52000" contrast="-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0565" b="3175"/>
          <a:stretch>
            <a:fillRect/>
          </a:stretch>
        </p:blipFill>
        <p:spPr bwMode="auto">
          <a:xfrm>
            <a:off x="4477894" y="104490"/>
            <a:ext cx="2769352" cy="406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4855674" y="1622943"/>
            <a:ext cx="2079625" cy="10826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755367"/>
              </a:avLst>
            </a:prstTxWarp>
          </a:bodyPr>
          <a:lstStyle/>
          <a:p>
            <a:pPr algn="ctr" rtl="0">
              <a:buNone/>
            </a:pPr>
            <a:r>
              <a:rPr lang="ru-RU" sz="1200" kern="10" spc="0" dirty="0" err="1" smtClean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уулусса</a:t>
            </a:r>
            <a:r>
              <a:rPr lang="ru-RU" sz="1200" kern="10" spc="0" dirty="0" smtClean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0" spc="0" dirty="0" err="1" smtClean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үөрэҕэ</a:t>
            </a:r>
            <a:endParaRPr lang="ru-RU" sz="1200" kern="10" spc="0" dirty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80483" y="798500"/>
            <a:ext cx="1398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Аммосова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С.Д.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Изображение 264"/>
          <p:cNvPicPr>
            <a:picLocks noChangeAspect="1" noChangeArrowheads="1"/>
          </p:cNvPicPr>
          <p:nvPr/>
        </p:nvPicPr>
        <p:blipFill>
          <a:blip r:embed="rId5" cstate="print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0565" b="3175"/>
          <a:stretch>
            <a:fillRect/>
          </a:stretch>
        </p:blipFill>
        <p:spPr bwMode="auto">
          <a:xfrm>
            <a:off x="4942756" y="1902466"/>
            <a:ext cx="1986184" cy="1828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477893" y="177868"/>
            <a:ext cx="2819400" cy="31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ah-RU" alt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Танда бөһ №28 "Кэнчээри” уһуйаана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3728" y="4282708"/>
            <a:ext cx="2703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Методическое пособие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“Азбука дороги” </a:t>
            </a:r>
            <a:r>
              <a:rPr kumimoji="0" lang="sah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правила дорожного движения представлена в форме стихов для детей дошкольного возраста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346" y="104489"/>
            <a:ext cx="2583047" cy="36597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0087" y="3880926"/>
            <a:ext cx="2703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Практический курс для формирования целостной картины мира по технологии </a:t>
            </a:r>
            <a:r>
              <a:rPr kumimoji="0" lang="sah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“Ситуация”</a:t>
            </a:r>
            <a:r>
              <a:rPr lang="sah-RU" kern="0" noProof="0" dirty="0" smtClean="0">
                <a:solidFill>
                  <a:schemeClr val="accent1">
                    <a:lumMod val="50000"/>
                  </a:schemeClr>
                </a:solidFill>
              </a:rPr>
              <a:t>; конспекты занятий с ситуативными заданиями для развития мыслительных операций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668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8" y="323075"/>
            <a:ext cx="3356142" cy="2517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9408" y="3100748"/>
            <a:ext cx="47259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  <a:latin typeface="Trebuchet MS" panose="020B0603020202020204"/>
              </a:rPr>
              <a:t>В книжке представлены упражнения </a:t>
            </a:r>
            <a:r>
              <a:rPr lang="ru-RU" dirty="0" err="1">
                <a:solidFill>
                  <a:srgbClr val="FF0000"/>
                </a:solidFill>
                <a:latin typeface="Trebuchet MS" panose="020B0603020202020204"/>
              </a:rPr>
              <a:t>сенсорики</a:t>
            </a:r>
            <a:r>
              <a:rPr lang="ru-RU" dirty="0">
                <a:solidFill>
                  <a:srgbClr val="FF0000"/>
                </a:solidFill>
                <a:latin typeface="Trebuchet MS" panose="020B0603020202020204"/>
              </a:rPr>
              <a:t>, школа считалочки, </a:t>
            </a:r>
            <a:r>
              <a:rPr lang="ru-RU" dirty="0" err="1">
                <a:solidFill>
                  <a:srgbClr val="FF0000"/>
                </a:solidFill>
                <a:latin typeface="Trebuchet MS" panose="020B0603020202020204"/>
              </a:rPr>
              <a:t>семицветики</a:t>
            </a:r>
            <a:r>
              <a:rPr lang="ru-RU" dirty="0">
                <a:solidFill>
                  <a:srgbClr val="FF0000"/>
                </a:solidFill>
                <a:latin typeface="Trebuchet MS" panose="020B0603020202020204"/>
              </a:rPr>
              <a:t>, стихи-</a:t>
            </a:r>
            <a:r>
              <a:rPr lang="ru-RU" dirty="0" err="1">
                <a:solidFill>
                  <a:srgbClr val="FF0000"/>
                </a:solidFill>
                <a:latin typeface="Trebuchet MS" panose="020B0603020202020204"/>
              </a:rPr>
              <a:t>потешки</a:t>
            </a:r>
            <a:r>
              <a:rPr lang="ru-RU" dirty="0">
                <a:solidFill>
                  <a:srgbClr val="FF0000"/>
                </a:solidFill>
                <a:latin typeface="Trebuchet MS" panose="020B0603020202020204"/>
              </a:rPr>
              <a:t>, материалы ознакомления с окружающим миром</a:t>
            </a:r>
          </a:p>
          <a:p>
            <a:pPr lvl="0"/>
            <a:r>
              <a:rPr lang="ru-RU" dirty="0">
                <a:solidFill>
                  <a:srgbClr val="0070C0"/>
                </a:solidFill>
                <a:latin typeface="Trebuchet MS" panose="020B0603020202020204"/>
              </a:rPr>
              <a:t>1 стр. игрушки-</a:t>
            </a:r>
            <a:r>
              <a:rPr lang="ru-RU" dirty="0" err="1">
                <a:solidFill>
                  <a:srgbClr val="0070C0"/>
                </a:solidFill>
                <a:latin typeface="Trebuchet MS" panose="020B0603020202020204"/>
              </a:rPr>
              <a:t>тактильки</a:t>
            </a:r>
            <a:endParaRPr lang="ru-RU" dirty="0">
              <a:solidFill>
                <a:srgbClr val="0070C0"/>
              </a:solidFill>
              <a:latin typeface="Trebuchet MS" panose="020B0603020202020204"/>
            </a:endParaRPr>
          </a:p>
          <a:p>
            <a:pPr lvl="0"/>
            <a:r>
              <a:rPr lang="ru-RU" dirty="0">
                <a:solidFill>
                  <a:srgbClr val="0070C0"/>
                </a:solidFill>
                <a:latin typeface="Trebuchet MS" panose="020B0603020202020204"/>
              </a:rPr>
              <a:t>2 стр. «Собери пирамиду»</a:t>
            </a:r>
          </a:p>
          <a:p>
            <a:pPr lvl="0"/>
            <a:r>
              <a:rPr lang="ru-RU" dirty="0">
                <a:solidFill>
                  <a:srgbClr val="0070C0"/>
                </a:solidFill>
                <a:latin typeface="Trebuchet MS" panose="020B0603020202020204"/>
              </a:rPr>
              <a:t>3 стр. «Улитка-считалка»; </a:t>
            </a:r>
          </a:p>
          <a:p>
            <a:pPr lvl="0"/>
            <a:r>
              <a:rPr lang="ru-RU" dirty="0">
                <a:solidFill>
                  <a:srgbClr val="0070C0"/>
                </a:solidFill>
                <a:latin typeface="Trebuchet MS" panose="020B0603020202020204"/>
              </a:rPr>
              <a:t>4 стр. «Найди свою пару, свой цвет» </a:t>
            </a:r>
          </a:p>
          <a:p>
            <a:pPr lvl="0"/>
            <a:r>
              <a:rPr lang="ru-RU" dirty="0">
                <a:solidFill>
                  <a:srgbClr val="0070C0"/>
                </a:solidFill>
                <a:latin typeface="Trebuchet MS" panose="020B0603020202020204"/>
              </a:rPr>
              <a:t>5 стр. «Цветочная поляна»; </a:t>
            </a:r>
          </a:p>
          <a:p>
            <a:pPr lvl="0"/>
            <a:r>
              <a:rPr lang="ru-RU" dirty="0">
                <a:solidFill>
                  <a:srgbClr val="0070C0"/>
                </a:solidFill>
                <a:latin typeface="Trebuchet MS" panose="020B0603020202020204"/>
              </a:rPr>
              <a:t>6 стр. «Яблоневый сад»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35" y="409575"/>
            <a:ext cx="1522371" cy="1800225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5346" y="1109660"/>
            <a:ext cx="2013150" cy="136070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Егорова Наталия Михайловна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Ветеран-воспитатель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857" y="468308"/>
            <a:ext cx="2714597" cy="3917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365811" y="4669818"/>
            <a:ext cx="4725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FF0000"/>
                </a:solidFill>
                <a:latin typeface="Trebuchet MS" panose="020B0603020202020204"/>
              </a:rPr>
              <a:t>В пособии «</a:t>
            </a:r>
            <a:r>
              <a:rPr lang="ru-RU" dirty="0">
                <a:solidFill>
                  <a:srgbClr val="FF0000"/>
                </a:solidFill>
                <a:latin typeface="Trebuchet MS" panose="020B0603020202020204"/>
              </a:rPr>
              <a:t>У</a:t>
            </a:r>
            <a:r>
              <a:rPr lang="ru-RU" dirty="0" smtClean="0">
                <a:solidFill>
                  <a:srgbClr val="FF0000"/>
                </a:solidFill>
                <a:latin typeface="Trebuchet MS" panose="020B0603020202020204"/>
              </a:rPr>
              <a:t>зоры из ниток» раскрыты описания техники ИЗОНИТИ. </a:t>
            </a:r>
            <a:endParaRPr lang="ru-RU" dirty="0">
              <a:solidFill>
                <a:srgbClr val="0070C0"/>
              </a:solidFill>
              <a:latin typeface="Trebuchet MS" panose="020B060302020202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47457">
            <a:off x="564691" y="2031504"/>
            <a:ext cx="28055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err="1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Лягушкина</a:t>
            </a:r>
            <a:r>
              <a:rPr lang="ru-RU" sz="2400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школа</a:t>
            </a:r>
            <a:endParaRPr lang="ru-RU" sz="2400" cap="none" spc="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780" y="5436768"/>
            <a:ext cx="2238086" cy="1277361"/>
          </a:xfrm>
          <a:prstGeom prst="rect">
            <a:avLst/>
          </a:prstGeom>
          <a:noFill/>
          <a:ln w="9525" algn="in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61" y="2209800"/>
            <a:ext cx="1306928" cy="2055341"/>
          </a:xfrm>
          <a:prstGeom prst="rect">
            <a:avLst/>
          </a:prstGeom>
          <a:noFill/>
          <a:ln w="9525" algn="in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54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3" t="13131" r="20795" b="42021"/>
          <a:stretch/>
        </p:blipFill>
        <p:spPr>
          <a:xfrm>
            <a:off x="5710248" y="497682"/>
            <a:ext cx="1422649" cy="1925782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9527" y="914175"/>
            <a:ext cx="1706254" cy="172280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Бурнашева Оксана Иосифовна,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воспитатель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015" y="3256527"/>
            <a:ext cx="48615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Настольная игра-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бродилка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«Дор5оон </a:t>
            </a:r>
            <a:r>
              <a:rPr lang="ru-RU" dirty="0" err="1" smtClean="0">
                <a:solidFill>
                  <a:srgbClr val="FF0000"/>
                </a:solidFill>
              </a:rPr>
              <a:t>хонуута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(Поляна веселых звуков)</a:t>
            </a:r>
            <a:r>
              <a:rPr lang="ru-RU" dirty="0" smtClean="0"/>
              <a:t>;</a:t>
            </a:r>
            <a:endParaRPr lang="ru-RU" dirty="0" smtClean="0"/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Игра с кубиками и фишками. </a:t>
            </a:r>
          </a:p>
          <a:p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Задания игры самые разные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-засекреченные слова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-дешифратор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-слова в квадрате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Полибии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-ребусы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-буква в цифре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-игры в слова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-продолжи рассказ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-слова наоборот и т.д.</a:t>
            </a:r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361">
            <a:off x="418035" y="4096602"/>
            <a:ext cx="2627508" cy="1970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45738" r="48482" b="14465"/>
          <a:stretch/>
        </p:blipFill>
        <p:spPr>
          <a:xfrm rot="4820241">
            <a:off x="1029481" y="-171460"/>
            <a:ext cx="2704748" cy="389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004"/>
          <p:cNvPicPr>
            <a:picLocks noChangeAspect="1" noChangeArrowheads="1"/>
          </p:cNvPicPr>
          <p:nvPr/>
        </p:nvPicPr>
        <p:blipFill>
          <a:blip r:embed="rId5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" b="38731"/>
          <a:stretch>
            <a:fillRect/>
          </a:stretch>
        </p:blipFill>
        <p:spPr bwMode="auto">
          <a:xfrm rot="16200000">
            <a:off x="8595100" y="930924"/>
            <a:ext cx="3609975" cy="250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9791815" y="1941173"/>
            <a:ext cx="1216544" cy="4822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err="1" smtClean="0">
                <a:ln w="14605">
                  <a:solidFill>
                    <a:srgbClr val="C0504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E5B8B7">
                        <a:gamma/>
                        <a:tint val="30980"/>
                        <a:invGamma/>
                      </a:srgbClr>
                    </a:gs>
                    <a:gs pos="100000">
                      <a:srgbClr val="E5B8B7"/>
                    </a:gs>
                  </a:gsLst>
                  <a:lin ang="5400000" scaled="1"/>
                </a:gradFill>
                <a:effectLst>
                  <a:outerShdw dist="29783" dir="6914402" algn="ctr" rotWithShape="0">
                    <a:srgbClr val="7F7F7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Тэттик</a:t>
            </a:r>
            <a:endParaRPr lang="ru-RU" sz="3600" b="1" kern="10" spc="0" dirty="0" smtClean="0">
              <a:ln w="14605">
                <a:solidFill>
                  <a:srgbClr val="C0504D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E5B8B7">
                      <a:gamma/>
                      <a:tint val="30980"/>
                      <a:invGamma/>
                    </a:srgbClr>
                  </a:gs>
                  <a:gs pos="100000">
                    <a:srgbClr val="E5B8B7"/>
                  </a:gs>
                </a:gsLst>
                <a:lin ang="5400000" scaled="1"/>
              </a:gradFill>
              <a:effectLst>
                <a:outerShdw dist="29783" dir="6914402" algn="ctr" rotWithShape="0">
                  <a:srgbClr val="7F7F7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buNone/>
            </a:pPr>
            <a:r>
              <a:rPr lang="ru-RU" sz="3600" b="1" kern="10" spc="0" dirty="0" err="1" smtClean="0">
                <a:ln w="14605">
                  <a:solidFill>
                    <a:srgbClr val="C0504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E5B8B7">
                        <a:gamma/>
                        <a:tint val="30980"/>
                        <a:invGamma/>
                      </a:srgbClr>
                    </a:gs>
                    <a:gs pos="100000">
                      <a:srgbClr val="E5B8B7"/>
                    </a:gs>
                  </a:gsLst>
                  <a:lin ang="5400000" scaled="1"/>
                </a:gradFill>
                <a:effectLst>
                  <a:outerShdw dist="29783" dir="6914402" algn="ctr" rotWithShape="0">
                    <a:srgbClr val="7F7F7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чабырҕахтар</a:t>
            </a:r>
            <a:endParaRPr lang="ru-RU" sz="3600" b="1" kern="10" spc="0" dirty="0">
              <a:ln w="14605">
                <a:solidFill>
                  <a:srgbClr val="C0504D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E5B8B7">
                      <a:gamma/>
                      <a:tint val="30980"/>
                      <a:invGamma/>
                    </a:srgbClr>
                  </a:gs>
                  <a:gs pos="100000">
                    <a:srgbClr val="E5B8B7"/>
                  </a:gs>
                </a:gsLst>
                <a:lin ang="5400000" scaled="1"/>
              </a:gradFill>
              <a:effectLst>
                <a:outerShdw dist="29783" dir="6914402" algn="ctr" rotWithShape="0">
                  <a:srgbClr val="7F7F7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4852" y="4124921"/>
            <a:ext cx="3410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Скороговорки для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малышей для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развития правильного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произношения;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53" y="2645637"/>
            <a:ext cx="2295525" cy="216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8765" y="1039091"/>
            <a:ext cx="3200399" cy="44334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Уус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-Алдан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улууһун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үөрэҕин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управленията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Тандатааҕы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  № 28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«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Кэнчээри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»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оҕо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 сада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Квест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оонньуу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хомуурунньуга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оскуолаҕа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киириэн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иннинээҕи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саастаах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оҕолорго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аналлаах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6" y="3768436"/>
            <a:ext cx="2324615" cy="12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1039091"/>
            <a:ext cx="7653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Коллективная разработка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Квестик</a:t>
            </a:r>
            <a:r>
              <a:rPr lang="ru-RU" b="1" dirty="0" smtClean="0">
                <a:solidFill>
                  <a:srgbClr val="C00000"/>
                </a:solidFill>
              </a:rPr>
              <a:t> для малышей»;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борник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квест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игр для дошколят для развития мыслительных операций,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двигательной активности, формирования самостоятельности,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инициативности, креативных качеств личности, воспитания коллективизма.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Изображение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998">
            <a:off x="4264998" y="2959289"/>
            <a:ext cx="2243400" cy="146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873106">
            <a:off x="4641274" y="2863587"/>
            <a:ext cx="17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tx2"/>
                </a:solidFill>
              </a:rPr>
              <a:t>Квест</a:t>
            </a:r>
            <a:r>
              <a:rPr lang="ru-RU" dirty="0" smtClean="0">
                <a:solidFill>
                  <a:schemeClr val="tx2"/>
                </a:solidFill>
              </a:rPr>
              <a:t> по ФЭМП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" name="Изображение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00">
            <a:off x="9225537" y="4649115"/>
            <a:ext cx="2501718" cy="17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7" descr="iSZL3IG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070">
            <a:off x="4914831" y="4816857"/>
            <a:ext cx="2525752" cy="168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921195">
            <a:off x="6012235" y="4611839"/>
            <a:ext cx="142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дешифратор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401106">
            <a:off x="9189763" y="2539643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ребус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773891">
            <a:off x="9911961" y="4310409"/>
            <a:ext cx="16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Тайное письмо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2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3455" y="914400"/>
            <a:ext cx="3823854" cy="52093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58258" y="1500082"/>
            <a:ext cx="1522796" cy="398218"/>
          </a:xfrm>
        </p:spPr>
        <p:txBody>
          <a:bodyPr>
            <a:normAutofit/>
          </a:bodyPr>
          <a:lstStyle/>
          <a:p>
            <a:r>
              <a:rPr lang="ru-RU" sz="1400" dirty="0" err="1" smtClean="0">
                <a:solidFill>
                  <a:srgbClr val="00B0F0"/>
                </a:solidFill>
              </a:rPr>
              <a:t>Готовцева</a:t>
            </a:r>
            <a:r>
              <a:rPr lang="ru-RU" sz="1400" dirty="0" smtClean="0">
                <a:solidFill>
                  <a:srgbClr val="00B0F0"/>
                </a:solidFill>
              </a:rPr>
              <a:t> </a:t>
            </a:r>
            <a:r>
              <a:rPr lang="ru-RU" sz="1400" dirty="0" smtClean="0">
                <a:solidFill>
                  <a:srgbClr val="00B0F0"/>
                </a:solidFill>
              </a:rPr>
              <a:t>С.А</a:t>
            </a:r>
            <a:r>
              <a:rPr lang="ru-RU" sz="1400" dirty="0" smtClean="0">
                <a:solidFill>
                  <a:srgbClr val="00B0F0"/>
                </a:solidFill>
              </a:rPr>
              <a:t>.</a:t>
            </a:r>
            <a:endParaRPr lang="ru-RU" sz="1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0051" y="3557507"/>
            <a:ext cx="298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(Твори, сочини, расскажи)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7806" y="2318725"/>
            <a:ext cx="3011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Толкуйдаа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, ай,</a:t>
            </a:r>
          </a:p>
          <a:p>
            <a:pPr algn="ctr"/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3600" dirty="0" err="1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кэпсээ</a:t>
            </a:r>
            <a:endParaRPr lang="ru-RU" sz="3600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946" y="506600"/>
            <a:ext cx="4901148" cy="27833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07346" y="3665228"/>
            <a:ext cx="65015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Электронные картинки для развития связной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речи детей дошкольного возраста.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Темы: «Мой день», «Мои любимые игры»,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«Мой любимый мультик», «Однажды…», «Времена года» и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т.д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Дети строят на интерактивной доске свои рассказы используя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данные картинки в готовом фоне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5128" y="-109380"/>
            <a:ext cx="1746876" cy="212562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768524"/>
              </a:avLst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Готовцева Саргылана Алексеевна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воспитатель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13536" r="28705" b="40606"/>
          <a:stretch/>
        </p:blipFill>
        <p:spPr>
          <a:xfrm>
            <a:off x="1158642" y="187498"/>
            <a:ext cx="1121281" cy="15426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02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0122" y="2967335"/>
            <a:ext cx="7851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05579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387</Words>
  <Application>Microsoft Office PowerPoint</Application>
  <PresentationFormat>Широкоэкранный</PresentationFormat>
  <Paragraphs>78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Century Gothic</vt:lpstr>
      <vt:lpstr>Comic Sans MS</vt:lpstr>
      <vt:lpstr>Times New Roman</vt:lpstr>
      <vt:lpstr>Trebuchet MS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2023-03-13T01:31:04Z</dcterms:created>
  <dcterms:modified xsi:type="dcterms:W3CDTF">2023-03-23T07:13:40Z</dcterms:modified>
</cp:coreProperties>
</file>