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9" r:id="rId2"/>
    <p:sldId id="301" r:id="rId3"/>
    <p:sldId id="698" r:id="rId4"/>
    <p:sldId id="699" r:id="rId5"/>
    <p:sldId id="779" r:id="rId6"/>
    <p:sldId id="780" r:id="rId7"/>
    <p:sldId id="700" r:id="rId8"/>
    <p:sldId id="758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533" autoAdjust="0"/>
    <p:restoredTop sz="94444" autoAdjust="0"/>
  </p:normalViewPr>
  <p:slideViewPr>
    <p:cSldViewPr>
      <p:cViewPr varScale="1">
        <p:scale>
          <a:sx n="108" d="100"/>
          <a:sy n="108" d="100"/>
        </p:scale>
        <p:origin x="1422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01D32B-673F-4B05-8323-67928298F866}" type="datetimeFigureOut">
              <a:rPr lang="ru-RU" smtClean="0"/>
              <a:pPr/>
              <a:t>23.05.2023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002719E-9472-4A46-A845-3DDF79B349A6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23.05.2023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23.05.2023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23.05.2023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23.05.2023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23.05.2023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23.05.2023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23.05.2023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23.05.2023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23.05.2023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23.05.2023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23.05.2023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23.05.2023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mailto:amgaraduga@mail.ru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37906638-1624-3FD0-0F7A-1E8D62257EF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1857364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Всероссийский конкурс – смотр «Лучшие детские сады России  2023»</a:t>
            </a:r>
            <a:br>
              <a:rPr lang="ru-RU" dirty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142976" y="3357562"/>
            <a:ext cx="7429552" cy="2286016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ru-RU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Республика Саха (Якутия)</a:t>
            </a:r>
          </a:p>
          <a:p>
            <a:pPr algn="ctr">
              <a:buNone/>
            </a:pPr>
            <a:r>
              <a:rPr lang="ru-RU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Муниципальный район «Амгинский улус (район)»</a:t>
            </a:r>
            <a:br>
              <a:rPr lang="ru-RU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Республики Саха (Якутия)</a:t>
            </a:r>
            <a:br>
              <a:rPr lang="ru-RU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МБДОУ «Центр развития ребенка – детский сад «Радуга» с.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Амга</a:t>
            </a:r>
            <a:br>
              <a:rPr lang="ru-RU" sz="2400" dirty="0">
                <a:latin typeface="Times New Roman" pitchFamily="18" charset="0"/>
                <a:cs typeface="Times New Roman" pitchFamily="18" charset="0"/>
              </a:rPr>
            </a:br>
            <a:endParaRPr lang="ru-RU" sz="2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BF666BDB-D6D3-D553-F9CA-257E1B62080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-25584"/>
            <a:ext cx="9144001" cy="6883584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935595" y="1674674"/>
            <a:ext cx="7272808" cy="1754326"/>
          </a:xfrm>
          <a:prstGeom prst="rect">
            <a:avLst/>
          </a:prstGeom>
          <a:solidFill>
            <a:schemeClr val="bg1">
              <a:alpha val="47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ru-RU" dirty="0">
                <a:solidFill>
                  <a:srgbClr val="C00000"/>
                </a:solidFill>
              </a:rPr>
              <a:t>Мы рады приветствовать Вас на открытой публичной выставочной интернет-площадке «Всероссийского конкурса- смотра «Лучшие детские сады России 2023» и представляем Вашему вниманию Муниципальное бюджетное дошкольное образовательное учреждение «Центр развития ребенка – детский сад «Радуга» Муниципального района «Амгинский улус (район)» Республики Саха (Якутия)</a:t>
            </a:r>
          </a:p>
        </p:txBody>
      </p:sp>
      <p:pic>
        <p:nvPicPr>
          <p:cNvPr id="144385" name="Picture 1" descr="F:\b2b96f80-5f02-4e0a-9a1d-e35243dc46c0.jpg"/>
          <p:cNvPicPr>
            <a:picLocks noChangeAspect="1" noChangeArrowheads="1"/>
          </p:cNvPicPr>
          <p:nvPr/>
        </p:nvPicPr>
        <p:blipFill rotWithShape="1">
          <a:blip r:embed="rId3"/>
          <a:srcRect t="24449" b="4063"/>
          <a:stretch/>
        </p:blipFill>
        <p:spPr bwMode="auto">
          <a:xfrm>
            <a:off x="1259632" y="3540217"/>
            <a:ext cx="5803506" cy="3111630"/>
          </a:xfrm>
          <a:prstGeom prst="rect">
            <a:avLst/>
          </a:prstGeom>
          <a:noFill/>
          <a:effectLst>
            <a:softEdge rad="228600"/>
          </a:effec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11560" y="1124744"/>
            <a:ext cx="7920880" cy="5400600"/>
          </a:xfrm>
        </p:spPr>
        <p:txBody>
          <a:bodyPr>
            <a:noAutofit/>
          </a:bodyPr>
          <a:lstStyle/>
          <a:p>
            <a:pPr>
              <a:lnSpc>
                <a:spcPct val="120000"/>
              </a:lnSpc>
              <a:buNone/>
            </a:pP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Название (по Уставу): Муниципальное бюджетное дошкольное образовательное учреждение «Центр развития ребенка – детский сад «Радуга» муниципального района «Амгинский улус (район)».</a:t>
            </a:r>
          </a:p>
          <a:p>
            <a:pPr>
              <a:lnSpc>
                <a:spcPct val="120000"/>
              </a:lnSpc>
              <a:buNone/>
            </a:pP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Сокращенное наименование  учреждения: МБДОУ «ЦРР – детский сад «Радуга»</a:t>
            </a:r>
          </a:p>
          <a:p>
            <a:pPr>
              <a:lnSpc>
                <a:spcPct val="120000"/>
              </a:lnSpc>
              <a:buNone/>
            </a:pP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Организационно - правовая форма: учреждение.</a:t>
            </a:r>
          </a:p>
          <a:p>
            <a:pPr>
              <a:lnSpc>
                <a:spcPct val="120000"/>
              </a:lnSpc>
              <a:buNone/>
            </a:pP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Тип муниципального  учреждения:   бюджетное.</a:t>
            </a:r>
          </a:p>
          <a:p>
            <a:pPr>
              <a:lnSpc>
                <a:spcPct val="120000"/>
              </a:lnSpc>
              <a:buNone/>
            </a:pP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Тип образовательной организации: дошкольное образовательное учреждение</a:t>
            </a:r>
          </a:p>
          <a:p>
            <a:pPr>
              <a:lnSpc>
                <a:spcPct val="120000"/>
              </a:lnSpc>
              <a:buNone/>
            </a:pP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Учредитель -муниципальный  район «Амгинский улус (район)» Республики Саха (Якутия) (далее по тексту - Учредитель). </a:t>
            </a:r>
          </a:p>
          <a:p>
            <a:pPr>
              <a:lnSpc>
                <a:spcPct val="120000"/>
              </a:lnSpc>
            </a:pP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Год основания: 1959</a:t>
            </a:r>
          </a:p>
          <a:p>
            <a:pPr>
              <a:lnSpc>
                <a:spcPct val="120000"/>
              </a:lnSpc>
            </a:pP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Юридический адрес:  678600 Республика Саха (Якутия), Амгинский улус: с. Амга, пер.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Курашова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6, тел. 8(41142)4-23-59</a:t>
            </a:r>
          </a:p>
          <a:p>
            <a:pPr>
              <a:lnSpc>
                <a:spcPct val="120000"/>
              </a:lnSpc>
            </a:pP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Фактический адрес: 678600 Республика Саха (Якутия), Амгинский улус: корпус № 1 - с. Амга, пер.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Курашова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6, тел. 8(41142)4-23-59; корпус № 2 - с. Амга ул. Мира, 5, тел. 8(41142)4-23-79</a:t>
            </a:r>
          </a:p>
          <a:p>
            <a:pPr>
              <a:lnSpc>
                <a:spcPct val="120000"/>
              </a:lnSpc>
            </a:pP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Адрес сайта:</a:t>
            </a:r>
            <a:r>
              <a:rPr lang="en-US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amgaraduga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US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ucoz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US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ru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;  </a:t>
            </a:r>
          </a:p>
          <a:p>
            <a:pPr>
              <a:lnSpc>
                <a:spcPct val="120000"/>
              </a:lnSpc>
            </a:pP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Электронная почта:</a:t>
            </a:r>
            <a:r>
              <a:rPr lang="en-US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hlinkClick r:id="rId2"/>
              </a:rPr>
              <a:t>amgaraduga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hlinkClick r:id="rId2"/>
              </a:rPr>
              <a:t>@</a:t>
            </a:r>
            <a:r>
              <a:rPr lang="en-US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hlinkClick r:id="rId2"/>
              </a:rPr>
              <a:t>mail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hlinkClick r:id="rId2"/>
              </a:rPr>
              <a:t>.</a:t>
            </a:r>
            <a:r>
              <a:rPr lang="en-US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hlinkClick r:id="rId2"/>
              </a:rPr>
              <a:t>ru</a:t>
            </a:r>
            <a:r>
              <a:rPr lang="en-US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lnSpc>
                <a:spcPct val="120000"/>
              </a:lnSpc>
            </a:pP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Режим работы:</a:t>
            </a:r>
            <a:r>
              <a:rPr lang="en-US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пять дней в неделю,10,5 часов в день с 08.00 ч. до 18.30 ч., группа кратковременного пребывания  - 5 часов в день с 08.00 ч. до 13.00 ч. Выходные дни - суббота, воскресенье и праздничные дни</a:t>
            </a:r>
          </a:p>
          <a:p>
            <a:pPr>
              <a:buNone/>
            </a:pPr>
            <a:endParaRPr lang="ru-RU" sz="700" dirty="0"/>
          </a:p>
          <a:p>
            <a:endParaRPr lang="ru-RU" sz="7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7D3194B1-D5EF-3A95-D317-62F5F6FA5CE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7564" y="1268760"/>
            <a:ext cx="7848872" cy="654032"/>
          </a:xfrm>
        </p:spPr>
        <p:txBody>
          <a:bodyPr>
            <a:noAutofit/>
          </a:bodyPr>
          <a:lstStyle/>
          <a:p>
            <a:r>
              <a:rPr lang="ru-RU" sz="2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Цели деятельности МБДОУ «ЦРР – детский сад «Радуга»:</a:t>
            </a:r>
            <a:endParaRPr lang="ru-RU" sz="20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47564" y="2204864"/>
            <a:ext cx="7848872" cy="4281339"/>
          </a:xfrm>
        </p:spPr>
        <p:txBody>
          <a:bodyPr>
            <a:normAutofit lnSpcReduction="10000"/>
          </a:bodyPr>
          <a:lstStyle/>
          <a:p>
            <a:pPr marL="0" indent="0"/>
            <a:r>
              <a:rPr lang="ru-RU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формирование  общей культуры детей дошкольного возраста;</a:t>
            </a:r>
            <a:br>
              <a:rPr lang="ru-RU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развитие физических, интеллектуальных, нравственных, эстетических и личностных качеств детей дошкольного возраста;</a:t>
            </a:r>
            <a:br>
              <a:rPr lang="ru-RU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 формирование предпосылок учебной деятельности детей дошкольного возраста;</a:t>
            </a:r>
          </a:p>
          <a:p>
            <a:pPr marL="0" indent="0"/>
            <a:r>
              <a:rPr lang="ru-RU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сохранение и укрепление здоровья детей дошкольного возраста;</a:t>
            </a:r>
            <a:br>
              <a:rPr lang="ru-RU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коррекция нарушений развития различных категорий детей с ограниченными возможностями здоровья, оказание им квалифицированной  психолого-педагогической помощи;</a:t>
            </a:r>
          </a:p>
          <a:p>
            <a:pPr marL="0" indent="0"/>
            <a:r>
              <a:rPr lang="ru-RU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оказание методической, психолого-педагогической, диагностической, консультативной помощи  родителям (законным представителям) по вопросам воспитания, обучения и развития  детей.</a:t>
            </a:r>
            <a:br>
              <a:rPr lang="ru-RU" sz="2000" dirty="0">
                <a:latin typeface="Times New Roman" pitchFamily="18" charset="0"/>
                <a:cs typeface="Times New Roman" pitchFamily="18" charset="0"/>
              </a:rPr>
            </a:b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0A10AD0F-CA34-09C6-4097-5BE799989BE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334176"/>
            <a:ext cx="8229600" cy="654032"/>
          </a:xfrm>
        </p:spPr>
        <p:txBody>
          <a:bodyPr>
            <a:noAutofit/>
          </a:bodyPr>
          <a:lstStyle/>
          <a:p>
            <a:r>
              <a:rPr lang="ru-RU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МБДОУ «ЦРР – детский сад «Радуга»:</a:t>
            </a:r>
            <a:br>
              <a:rPr lang="ru-RU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Центр повышения квалификации педагогов:</a:t>
            </a:r>
            <a:br>
              <a:rPr lang="ru-RU" sz="2400" dirty="0"/>
            </a:br>
            <a:endParaRPr lang="ru-RU" sz="24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83568" y="1844824"/>
            <a:ext cx="7704856" cy="4525963"/>
          </a:xfrm>
        </p:spPr>
        <p:txBody>
          <a:bodyPr>
            <a:noAutofit/>
          </a:bodyPr>
          <a:lstStyle/>
          <a:p>
            <a:pPr algn="just">
              <a:buNone/>
            </a:pP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2005 год - ресурсный центр по подготовке и повышению квалификации педагогов улуса. </a:t>
            </a:r>
          </a:p>
          <a:p>
            <a:pPr algn="just">
              <a:buNone/>
            </a:pP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2012 год - базовое учреждение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стажировочной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площадки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ИРОиПК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buNone/>
            </a:pP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2014 год –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пилотное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ДОУ по внедрению ФГОС ДО.</a:t>
            </a:r>
          </a:p>
          <a:p>
            <a:pPr algn="just">
              <a:buNone/>
            </a:pP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2015 год - региональная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стажировочная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площадка ГОУ «РЦПМСС» МО (РС(Я) Служба ранней помощи.</a:t>
            </a:r>
          </a:p>
          <a:p>
            <a:pPr algn="just">
              <a:buNone/>
            </a:pP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2016 год - консультативно-методический центр по взаимодействию с родительской общественностью.</a:t>
            </a:r>
          </a:p>
          <a:p>
            <a:pPr algn="just">
              <a:buNone/>
            </a:pP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2019 год – Республиканский ресурсный центр Малая академия наук РС(Я) по реализации проекта «Инновационная площадка по методическому сопровождению развития детской одаренности в РС(Я) проекта «Одаренный ребенок» </a:t>
            </a:r>
          </a:p>
          <a:p>
            <a:pPr algn="just">
              <a:buNone/>
            </a:pP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2019 год - провели Республиканский семинар «Психолого-педагогическое сопровождение  детей раннего возраста с ОВЗ»</a:t>
            </a:r>
          </a:p>
          <a:p>
            <a:pPr algn="just">
              <a:buNone/>
            </a:pP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2019 год – провели Республиканский семинар по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пилотному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проекту «Одаренный ребенок» по теме: «Создание эффективной системы выявления задатков и развития способностей детей в ДОУ»</a:t>
            </a:r>
          </a:p>
          <a:p>
            <a:pPr algn="just">
              <a:buNone/>
            </a:pP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CB423230-910F-EAA8-4F09-D1399D9F4A8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7564" y="1205880"/>
            <a:ext cx="7848872" cy="1143000"/>
          </a:xfrm>
        </p:spPr>
        <p:txBody>
          <a:bodyPr>
            <a:normAutofit/>
          </a:bodyPr>
          <a:lstStyle/>
          <a:p>
            <a:r>
              <a:rPr lang="ru-RU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МБДОУ «ЦРР – детский сад «Радуга»:</a:t>
            </a:r>
            <a:br>
              <a:rPr lang="ru-RU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Центр повышение квалификации педагогов: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647564" y="2348880"/>
            <a:ext cx="7848872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buNone/>
            </a:pP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2019 год – провели  Улусную научно-практическую конференцию «Педагогические сообщества. Практики и методики дошкольного образования» посвященное 60-летнему Юбилею МБДОУ «Центр развития ребенка – детский сад «Радуга»</a:t>
            </a:r>
          </a:p>
          <a:p>
            <a:pPr algn="just">
              <a:buNone/>
            </a:pP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2020 год – провели Региональный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Онлайн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семинар – практикум по проекту «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Семья+Мы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» МБДОУ «ЦРР – детский сад «Радуга» МР «Амгинский улус (район)»</a:t>
            </a:r>
          </a:p>
          <a:p>
            <a:pPr algn="just">
              <a:buNone/>
            </a:pP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2021 год – провели Улусный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онлайн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- семинар «</a:t>
            </a:r>
            <a:r>
              <a:rPr lang="en-US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STEAM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– образованию» совместно с ДОУ улуса реализующими инновационную площадку «Парциальную программу «</a:t>
            </a:r>
            <a:r>
              <a:rPr lang="en-US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STEAM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– образование» детей дошкольного возраста»</a:t>
            </a:r>
          </a:p>
          <a:p>
            <a:pPr algn="just">
              <a:buNone/>
            </a:pP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2022 год </a:t>
            </a:r>
            <a:r>
              <a:rPr lang="ru-RU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провели Республиканский педагогический совет «С чего начинается Родина» (на примере опыта работы МБДОУ «Центр развития ребенка - детский сад «Радуга» МР «Амгинский улус (район)» по  нравственно-патриотическому воспитанию детей дошкольного возраста) посвященного Году  Исторического наследия патриотического воспитания в Амгинском улусе</a:t>
            </a:r>
          </a:p>
          <a:p>
            <a:pPr algn="just">
              <a:buNone/>
            </a:pP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2023 год – провели Улусный семинар «Роль </a:t>
            </a:r>
            <a:r>
              <a:rPr lang="en-US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STEM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– технологии в работе воспитателя ДОУ» совместно с ДОУ улуса реализующими инновационную площадку «Парциальную программу «</a:t>
            </a:r>
            <a:r>
              <a:rPr lang="en-US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STEAM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– образование» детей дошкольного возраста»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670511"/>
            <a:ext cx="8229600" cy="654032"/>
          </a:xfrm>
        </p:spPr>
        <p:txBody>
          <a:bodyPr>
            <a:normAutofit fontScale="90000"/>
          </a:bodyPr>
          <a:lstStyle/>
          <a:p>
            <a:r>
              <a:rPr lang="ru-RU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Достижения, показатель результативности работы учреждения</a:t>
            </a:r>
          </a:p>
        </p:txBody>
      </p:sp>
      <p:sp>
        <p:nvSpPr>
          <p:cNvPr id="7" name="Содержимое 6"/>
          <p:cNvSpPr>
            <a:spLocks noGrp="1"/>
          </p:cNvSpPr>
          <p:nvPr>
            <p:ph idx="4294967295"/>
          </p:nvPr>
        </p:nvSpPr>
        <p:spPr>
          <a:xfrm>
            <a:off x="647564" y="1324543"/>
            <a:ext cx="7848872" cy="5238344"/>
          </a:xfrm>
        </p:spPr>
        <p:txBody>
          <a:bodyPr>
            <a:normAutofit/>
          </a:bodyPr>
          <a:lstStyle/>
          <a:p>
            <a:r>
              <a:rPr lang="ru-RU" sz="1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1996 год - Лауреат Всероссийского конкурса «Детский сад года» </a:t>
            </a:r>
          </a:p>
          <a:p>
            <a:r>
              <a:rPr lang="ru-RU" sz="1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1997 год - Лауреат Всероссийского конкурса «Детский сад года» </a:t>
            </a:r>
          </a:p>
          <a:p>
            <a:r>
              <a:rPr lang="ru-RU" sz="1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1998 год - Лауреат конкурса «Детский сад года» РС (Я)</a:t>
            </a:r>
          </a:p>
          <a:p>
            <a:r>
              <a:rPr lang="ru-RU" sz="1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2010 год - Благодарность Президента РС(Я) </a:t>
            </a:r>
            <a:r>
              <a:rPr lang="ru-RU" sz="1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Штырова</a:t>
            </a:r>
            <a:r>
              <a:rPr lang="ru-RU" sz="1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В.А.</a:t>
            </a:r>
          </a:p>
          <a:p>
            <a:r>
              <a:rPr lang="ru-RU" sz="1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2013 год - Грант Главы МР «Амгинский улус (район) по итогам 2013 года в номинации «Лучшее инновационное образовательное учреждение Амгинского улуса»</a:t>
            </a:r>
          </a:p>
          <a:p>
            <a:r>
              <a:rPr lang="ru-RU" sz="1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2015 год - Улусный сертификат в номинации «Лучшая организация инновационного процесса образования»</a:t>
            </a:r>
          </a:p>
          <a:p>
            <a:r>
              <a:rPr lang="ru-RU" sz="1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2019 год – Диплом форума «Дошкольное образование «Инвестиции в будущее» сессии «Векторы развития дошкольного образования»</a:t>
            </a:r>
          </a:p>
          <a:p>
            <a:pPr fontAlgn="base"/>
            <a:r>
              <a:rPr lang="ru-RU" sz="1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2019 год - Диплом 1 степени «За вклад в развитие дошкольного образования в </a:t>
            </a:r>
            <a:r>
              <a:rPr lang="ru-RU" sz="1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Амгинском</a:t>
            </a:r>
            <a:r>
              <a:rPr lang="ru-RU" sz="1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улусе» МКУ Районное управление образования МР «Амгинский улус (район)»</a:t>
            </a:r>
          </a:p>
          <a:p>
            <a:pPr fontAlgn="base"/>
            <a:r>
              <a:rPr lang="ru-RU" sz="1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2019 год - « Лучшее дошкольное образовательное учреждение по итогам 2018-2019 учебного года МР «Амгинский улус (район)» </a:t>
            </a:r>
          </a:p>
          <a:p>
            <a:pPr fontAlgn="base"/>
            <a:r>
              <a:rPr lang="ru-RU" sz="1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2020 год – Благодарность Государственного собрания Ил </a:t>
            </a:r>
            <a:r>
              <a:rPr lang="ru-RU" sz="1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Тумэн</a:t>
            </a:r>
            <a:r>
              <a:rPr lang="ru-RU" sz="1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за активную работу как круглосуточный дежурный детский сад в условиях сложной эпидемиологической ситуации</a:t>
            </a:r>
          </a:p>
          <a:p>
            <a:pPr fontAlgn="base"/>
            <a:r>
              <a:rPr lang="ru-RU" sz="1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2021 год – </a:t>
            </a:r>
            <a:r>
              <a:rPr lang="en-US" sz="1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III</a:t>
            </a:r>
            <a:r>
              <a:rPr lang="ru-RU" sz="1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место по итогам эффективности деятельности образовательных учреждений  МР «Амгинский улус (район)»</a:t>
            </a:r>
          </a:p>
          <a:p>
            <a:pPr fontAlgn="base"/>
            <a:r>
              <a:rPr lang="ru-RU" sz="1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2022 год  - </a:t>
            </a:r>
            <a:r>
              <a:rPr lang="en-US" sz="1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II </a:t>
            </a:r>
            <a:r>
              <a:rPr lang="ru-RU" sz="1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место по итогам эффективности деятельности образовательных учреждений  МР «Амгинский улус (район)»</a:t>
            </a:r>
            <a:endParaRPr lang="ru-RU" sz="7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755576" y="1196752"/>
            <a:ext cx="7858180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530225"/>
            <a:r>
              <a:rPr lang="ru-RU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Детский сад…Как можно обойтись без него? Без этих маленьких почемучек. Без коллег, которых если долго не видишь, начинаешь скучать, потому что они стали такими близкими. Педагоги – это отдельная особая когорта людей. В нашем саду работают особенные люди: открытые всему новому, творчески одаренные, делящиеся с другими всем, что знают и умеют сами.</a:t>
            </a:r>
          </a:p>
          <a:p>
            <a:pPr indent="530225"/>
            <a:r>
              <a:rPr lang="ru-RU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В этом вы, дорогие коллеги, читатели, убедитесь сами, пролистав и посмотрев  наш стенд, в котором мы поделились   историей сада и   своим накопленным опытом. Надеемся, что материал, который собран  будет полезен всем заинтересованным  в воспитании и развитии детей. </a:t>
            </a:r>
          </a:p>
        </p:txBody>
      </p:sp>
      <p:pic>
        <p:nvPicPr>
          <p:cNvPr id="2" name="Picture 1" descr="C:\Users\Варвара\Desktop\документы 2020-2021\фото с праздников\IMG-20210421-WA0110.jpg">
            <a:extLst>
              <a:ext uri="{FF2B5EF4-FFF2-40B4-BE49-F238E27FC236}">
                <a16:creationId xmlns:a16="http://schemas.microsoft.com/office/drawing/2014/main" id="{5EA230CD-77F2-F3EB-3BBF-66CBCD0B706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645222" y="4293096"/>
            <a:ext cx="2736304" cy="205222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7053</TotalTime>
  <Words>1105</Words>
  <Application>Microsoft Office PowerPoint</Application>
  <PresentationFormat>Экран (4:3)</PresentationFormat>
  <Paragraphs>50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2" baseType="lpstr">
      <vt:lpstr>Arial</vt:lpstr>
      <vt:lpstr>Calibri</vt:lpstr>
      <vt:lpstr>Times New Roman</vt:lpstr>
      <vt:lpstr>Тема Office</vt:lpstr>
      <vt:lpstr>Всероссийский конкурс – смотр «Лучшие детские сады России  2023» </vt:lpstr>
      <vt:lpstr>Презентация PowerPoint</vt:lpstr>
      <vt:lpstr>Презентация PowerPoint</vt:lpstr>
      <vt:lpstr>Цели деятельности МБДОУ «ЦРР – детский сад «Радуга»:</vt:lpstr>
      <vt:lpstr>МБДОУ «ЦРР – детский сад «Радуга»: Центр повышения квалификации педагогов: </vt:lpstr>
      <vt:lpstr>МБДОУ «ЦРР – детский сад «Радуга»: Центр повышение квалификации педагогов:</vt:lpstr>
      <vt:lpstr>Достижения, показатель результативности работы учреждения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Варвара</dc:creator>
  <cp:lastModifiedBy>MoyBiznes15</cp:lastModifiedBy>
  <cp:revision>358</cp:revision>
  <dcterms:created xsi:type="dcterms:W3CDTF">2023-04-30T03:23:12Z</dcterms:created>
  <dcterms:modified xsi:type="dcterms:W3CDTF">2023-05-23T08:04:00Z</dcterms:modified>
</cp:coreProperties>
</file>