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5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388" y="-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BFB5D-82C3-4CD5-B75B-B30444D63B35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6CFD4-CA32-49B8-AFD0-9AA69DF2E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7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animashki.kak2z.org/oneimg.php?cat=34&amp;pn=2&amp;file=1209" TargetMode="External"/><Relationship Id="rId13" Type="http://schemas.openxmlformats.org/officeDocument/2006/relationships/hyperlink" Target="http://www.liveinternet.ru/users/chirina/rubric/1709419/" TargetMode="External"/><Relationship Id="rId3" Type="http://schemas.openxmlformats.org/officeDocument/2006/relationships/hyperlink" Target="http://www.ipad-wallpapers.us/silent-winter-christmas-ipad-background/" TargetMode="External"/><Relationship Id="rId7" Type="http://schemas.openxmlformats.org/officeDocument/2006/relationships/hyperlink" Target="http://animashki.kak2z.org/oneimg.php?cat=34&amp;pn=0&amp;file=5" TargetMode="External"/><Relationship Id="rId12" Type="http://schemas.openxmlformats.org/officeDocument/2006/relationships/hyperlink" Target="http://ptiza27.ru/originalnie-kormushki-dlya-ptits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iranimashek.com/_ph/64/2/104818453.gif(&#1087;&#1080;&#1085;&#1075;&#1074;&#1080;&#1085;)" TargetMode="External"/><Relationship Id="rId11" Type="http://schemas.openxmlformats.org/officeDocument/2006/relationships/hyperlink" Target="http://smayls.ru/smile/animashki-pticy-751.html" TargetMode="External"/><Relationship Id="rId5" Type="http://schemas.openxmlformats.org/officeDocument/2006/relationships/hyperlink" Target="http://miranimashek.com/photo/64" TargetMode="External"/><Relationship Id="rId10" Type="http://schemas.openxmlformats.org/officeDocument/2006/relationships/hyperlink" Target="http://animashki.kak2z.org/oneimg.php?cat=34&amp;pn=19&amp;file=957" TargetMode="External"/><Relationship Id="rId4" Type="http://schemas.openxmlformats.org/officeDocument/2006/relationships/hyperlink" Target="http://guitartime.ru/118/af-takie-muzykalnye-zhivotnye" TargetMode="External"/><Relationship Id="rId9" Type="http://schemas.openxmlformats.org/officeDocument/2006/relationships/hyperlink" Target="http://animashki.kak2z.org/oneimg.php?cat=34&amp;pn=4&amp;file=242" TargetMode="External"/><Relationship Id="rId14" Type="http://schemas.openxmlformats.org/officeDocument/2006/relationships/hyperlink" Target="http://postroyforum.ru/discussion/46626/kak-deshevo-nachat-stroit-d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2.wdp"/><Relationship Id="rId3" Type="http://schemas.openxmlformats.org/officeDocument/2006/relationships/image" Target="../media/image8.jpeg"/><Relationship Id="rId7" Type="http://schemas.openxmlformats.org/officeDocument/2006/relationships/image" Target="../media/image4.png"/><Relationship Id="rId12" Type="http://schemas.openxmlformats.org/officeDocument/2006/relationships/image" Target="../media/image12.png"/><Relationship Id="rId17" Type="http://schemas.openxmlformats.org/officeDocument/2006/relationships/image" Target="../media/image15.png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microsoft.com/office/2007/relationships/hdphoto" Target="../media/hdphoto1.wdp"/><Relationship Id="rId15" Type="http://schemas.microsoft.com/office/2007/relationships/hdphoto" Target="../media/hdphoto3.wdp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4.png"/><Relationship Id="rId3" Type="http://schemas.openxmlformats.org/officeDocument/2006/relationships/image" Target="../media/image16.jpeg"/><Relationship Id="rId7" Type="http://schemas.openxmlformats.org/officeDocument/2006/relationships/image" Target="../media/image5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4.png"/><Relationship Id="rId15" Type="http://schemas.openxmlformats.org/officeDocument/2006/relationships/image" Target="../media/image11.png"/><Relationship Id="rId10" Type="http://schemas.microsoft.com/office/2007/relationships/hdphoto" Target="../media/hdphoto3.wdp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1.png"/><Relationship Id="rId3" Type="http://schemas.openxmlformats.org/officeDocument/2006/relationships/image" Target="../media/image21.jpeg"/><Relationship Id="rId7" Type="http://schemas.openxmlformats.org/officeDocument/2006/relationships/image" Target="../media/image5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5" Type="http://schemas.microsoft.com/office/2007/relationships/hdphoto" Target="../media/hdphoto3.wdp"/><Relationship Id="rId10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1.mp3"/><Relationship Id="rId7" Type="http://schemas.openxmlformats.org/officeDocument/2006/relationships/image" Target="../media/image26.png"/><Relationship Id="rId2" Type="http://schemas.microsoft.com/office/2007/relationships/media" Target="../media/media1.mp3"/><Relationship Id="rId1" Type="http://schemas.openxmlformats.org/officeDocument/2006/relationships/audio" Target="file:///C:\Users\MOLOTOVAT\Desktop\&#1082;-&#1089;%20&#1048;&#1085;&#1090;&#1077;&#1088;%20&#1080;&#1075;&#1088;&#1072;\&#1082;&#1086;&#1085;&#1082;&#1091;&#1088;&#1089;&#1085;&#1099;&#1077;%20&#1088;&#1072;&#1073;&#1086;&#1090;&#1099;\&#1088;&#1072;&#1073;&#1086;&#1090;&#1099;%20&#1087;&#1086;%20&#1087;&#1086;&#1079;&#1085;&#1072;&#1085;&#1080;&#1102;\&#1055;&#1090;&#1080;&#1095;&#1100;&#1103;%20&#1089;&#1090;&#1086;&#1083;&#1086;&#1074;&#1072;&#1103;\&#1055;&#1077;&#1089;&#1085;&#1080;%20-%20&#1055;&#1077;&#1089;&#1085;&#1103;%20&#1087;&#1088;&#1086;%20&#1087;&#1090;&#1080;&#1095;&#1082;&#1091;)))))))).mp3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1907704" y="2492896"/>
            <a:ext cx="5232523" cy="92333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Птичья столовая</a:t>
            </a:r>
            <a:endParaRPr lang="ru-RU" sz="5400" b="1" cap="none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653136"/>
            <a:ext cx="7884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Конкурс: Интерактивные игры для дошкольников</a:t>
            </a:r>
          </a:p>
          <a:p>
            <a:r>
              <a:rPr lang="ru-RU" sz="2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Номинация: « Лучшая интерактивная игра по познавательному развитию»</a:t>
            </a:r>
          </a:p>
          <a:p>
            <a:r>
              <a:rPr lang="ru-RU" sz="2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Выполнила: Торопыгина Наталья Анатольевна воспитатель1 категории.</a:t>
            </a:r>
          </a:p>
          <a:p>
            <a:r>
              <a:rPr lang="ru-RU" sz="20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2014г.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16632"/>
            <a:ext cx="5832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3300"/>
                </a:solidFill>
              </a:rPr>
              <a:t>МБДОУ ЦРР №8 «Солнышко»</a:t>
            </a:r>
            <a:endParaRPr lang="ru-RU" sz="2400" dirty="0">
              <a:solidFill>
                <a:srgbClr val="FF3300"/>
              </a:solidFill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884368" y="6137920"/>
            <a:ext cx="97160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D&amp;S\андрей\Рабочий стол\Новая папка\бегемот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9" y="2962274"/>
            <a:ext cx="3563640" cy="363507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D&amp;S\андрей\Рабочий стол\Новая папка\утк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20888"/>
            <a:ext cx="3937595" cy="340305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D&amp;S\андрей\Рабочий стол\Новая папка\ТРИ ПТИЧКИ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512" y="2708920"/>
            <a:ext cx="4392488" cy="312149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D&amp;S\андрей\Рабочий стол\Новая папка\птиц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92896"/>
            <a:ext cx="3500586" cy="40576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C:\D&amp;S\андрей\Рабочий стол\Новая папка\танец птичек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068960"/>
            <a:ext cx="3609553" cy="343391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8.14815E-6 L 0.40173 -0.04214 " pathEditMode="relative" ptsTypes="AA">
                                      <p:cBhvr>
                                        <p:cTn id="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2420888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Mistral" pitchFamily="66" charset="0"/>
              </a:rPr>
              <a:t>МОЛОДЦЫ !</a:t>
            </a:r>
            <a:endParaRPr lang="ru-RU" sz="7200" b="1" i="1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3.proshkolu.ru/content/media/pic/std/3000000/2771000/2770981-0f3e820c93bb5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548680"/>
            <a:ext cx="7200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Используемые источники:</a:t>
            </a:r>
          </a:p>
          <a:p>
            <a:r>
              <a:rPr lang="en-US" sz="2000" u="sng" dirty="0" smtClean="0">
                <a:hlinkClick r:id="rId3"/>
              </a:rPr>
              <a:t>ipad-wallpapers.us</a:t>
            </a:r>
            <a:r>
              <a:rPr lang="ru-RU" sz="2000" u="sng" dirty="0" smtClean="0"/>
              <a:t> (фон игры)</a:t>
            </a:r>
          </a:p>
          <a:p>
            <a:r>
              <a:rPr lang="en-US" sz="2000" dirty="0" smtClean="0">
                <a:hlinkClick r:id="rId4"/>
              </a:rPr>
              <a:t>guitartime.ru</a:t>
            </a:r>
            <a:r>
              <a:rPr lang="ru-RU" sz="2000" dirty="0" smtClean="0"/>
              <a:t> ( орел)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http://miranimashek.com/photo/64</a:t>
            </a:r>
            <a:r>
              <a:rPr lang="ru-RU" sz="2000" dirty="0" smtClean="0"/>
              <a:t>( птица)</a:t>
            </a:r>
          </a:p>
          <a:p>
            <a:r>
              <a:rPr lang="en-US" sz="2000" dirty="0" smtClean="0">
                <a:hlinkClick r:id="rId6"/>
              </a:rPr>
              <a:t>http://miranimashek.com/_ph/64/2/104818453.gif</a:t>
            </a:r>
            <a:r>
              <a:rPr lang="ru-RU" sz="2000" dirty="0" smtClean="0">
                <a:hlinkClick r:id="rId6"/>
              </a:rPr>
              <a:t> </a:t>
            </a:r>
            <a:r>
              <a:rPr lang="ru-RU" sz="2000" u="sng" dirty="0" smtClean="0">
                <a:hlinkClick r:id="rId6"/>
              </a:rPr>
              <a:t>(пингвин)</a:t>
            </a:r>
            <a:r>
              <a:rPr lang="en-US" sz="2000" u="sng" dirty="0" smtClean="0"/>
              <a:t> </a:t>
            </a:r>
            <a:r>
              <a:rPr lang="en-US" sz="2000" dirty="0" smtClean="0">
                <a:hlinkClick r:id="rId7"/>
              </a:rPr>
              <a:t>http://animashki.kak2z.org/oneimg.php?cat=34&amp;pn=0&amp;file=5</a:t>
            </a:r>
            <a:r>
              <a:rPr lang="ru-RU" sz="2000" dirty="0" smtClean="0"/>
              <a:t> (утка)</a:t>
            </a:r>
          </a:p>
          <a:p>
            <a:r>
              <a:rPr lang="en-US" sz="2000" dirty="0" smtClean="0">
                <a:hlinkClick r:id="rId8"/>
              </a:rPr>
              <a:t>http://animashki.kak2z.org/oneimg.php?cat=34&amp;pn=2&amp;file=120</a:t>
            </a:r>
            <a:r>
              <a:rPr lang="ru-RU" sz="2000" dirty="0" smtClean="0">
                <a:hlinkClick r:id="rId8"/>
              </a:rPr>
              <a:t>9</a:t>
            </a:r>
            <a:r>
              <a:rPr lang="ru-RU" sz="2000" dirty="0" smtClean="0"/>
              <a:t> (пингвин)</a:t>
            </a:r>
          </a:p>
          <a:p>
            <a:r>
              <a:rPr lang="en-US" sz="2000" dirty="0" smtClean="0">
                <a:hlinkClick r:id="rId9"/>
              </a:rPr>
              <a:t>http://animashki.kak2z.org/oneimg.php?cat=34&amp;pn=4&amp;file=242</a:t>
            </a:r>
            <a:r>
              <a:rPr lang="ru-RU" sz="2000" dirty="0" smtClean="0"/>
              <a:t> (утенок)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r>
              <a:rPr lang="en-US" sz="2000" dirty="0" smtClean="0"/>
              <a:t>http://animashki.kak2z.org/oneimg.php?cat=34&amp;pn=18&amp;file=905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(птичка)</a:t>
            </a:r>
          </a:p>
          <a:p>
            <a:r>
              <a:rPr lang="en-US" sz="2000" dirty="0" smtClean="0">
                <a:hlinkClick r:id="rId10"/>
              </a:rPr>
              <a:t>http://animashki.kak2z.org/oneimg.php?cat=34&amp;pn=19&amp;file=957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(сова)</a:t>
            </a:r>
          </a:p>
          <a:p>
            <a:r>
              <a:rPr lang="en-US" sz="2000" dirty="0" smtClean="0">
                <a:hlinkClick r:id="rId11"/>
              </a:rPr>
              <a:t>http://smayls.ru/smile/animashki-pticy-751.html</a:t>
            </a:r>
            <a:r>
              <a:rPr lang="ru-RU" sz="2000" dirty="0" smtClean="0"/>
              <a:t>( две птички)</a:t>
            </a:r>
          </a:p>
          <a:p>
            <a:r>
              <a:rPr lang="en-US" sz="2000" dirty="0" smtClean="0">
                <a:hlinkClick r:id="rId12"/>
              </a:rPr>
              <a:t>ptiza27.ru</a:t>
            </a:r>
            <a:r>
              <a:rPr lang="ru-RU" sz="2000" dirty="0" smtClean="0"/>
              <a:t> ( кормушка)</a:t>
            </a:r>
            <a:r>
              <a:rPr lang="en-US" sz="2000" u="sng" dirty="0" smtClean="0">
                <a:hlinkClick r:id="rId13"/>
              </a:rPr>
              <a:t> liveinternet.ru</a:t>
            </a:r>
            <a:r>
              <a:rPr lang="ru-RU" sz="2000" u="sng" dirty="0" smtClean="0"/>
              <a:t>  </a:t>
            </a:r>
            <a:r>
              <a:rPr lang="ru-RU" sz="2000" dirty="0" smtClean="0"/>
              <a:t>(кормушка)</a:t>
            </a:r>
            <a:r>
              <a:rPr lang="en-US" sz="2000" dirty="0" smtClean="0">
                <a:hlinkClick r:id="rId14"/>
              </a:rPr>
              <a:t> postroyforum.ru</a:t>
            </a:r>
            <a:r>
              <a:rPr lang="ru-RU" sz="2000" dirty="0" smtClean="0"/>
              <a:t>((кормушка)</a:t>
            </a:r>
            <a:endParaRPr lang="ru-RU" sz="2000" dirty="0"/>
          </a:p>
        </p:txBody>
      </p:sp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3.proshkolu.ru/content/media/pic/std/3000000/2771000/2770981-0f3e820c93bb5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33265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Bookman Old Style" pitchFamily="18" charset="0"/>
              </a:rPr>
              <a:t>Правила игры:</a:t>
            </a:r>
            <a:endParaRPr lang="ru-RU" sz="2800" b="1" i="1" dirty="0">
              <a:latin typeface="Bookman Old Style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36912"/>
            <a:ext cx="93610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3356993"/>
            <a:ext cx="100811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157192"/>
            <a:ext cx="115212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700808"/>
            <a:ext cx="57606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293096"/>
            <a:ext cx="64807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283968" y="4365104"/>
            <a:ext cx="12708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908720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Нужно отгадать </a:t>
            </a:r>
            <a:r>
              <a:rPr lang="ru-RU" b="1" i="1" dirty="0"/>
              <a:t>птицу по </a:t>
            </a:r>
            <a:r>
              <a:rPr lang="ru-RU" b="1" i="1" dirty="0" smtClean="0"/>
              <a:t>схеме по условным обозначениям :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691680" y="1844824"/>
            <a:ext cx="1859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-Название птицы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835696" y="2852936"/>
            <a:ext cx="3447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Эта птица крупная или мелкая?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79712" y="3501008"/>
            <a:ext cx="1444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Где ночует?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63688" y="42930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Чем питается зимой?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5229200"/>
            <a:ext cx="599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-Назови </a:t>
            </a:r>
            <a:r>
              <a:rPr lang="ru-RU" dirty="0"/>
              <a:t>части тела птицы, особенности ее внешнего вида.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59832" y="573325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Mistral" pitchFamily="66" charset="0"/>
              </a:rPr>
              <a:t>УДАЧИ !</a:t>
            </a:r>
            <a:endParaRPr lang="ru-RU" sz="3600" b="1" i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7884368" y="5877272"/>
            <a:ext cx="648072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troynet.ru/users/files/36640-55026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9" b="98289" l="0" r="100000">
                        <a14:backgroundMark x1="76987" y1="68460" x2="76987" y2="68460"/>
                        <a14:backgroundMark x1="78243" y1="85086" x2="78243" y2="8508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20" y="4725144"/>
            <a:ext cx="12241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188640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 l="62813" t="24154" r="3018" b="-1692"/>
          <a:stretch>
            <a:fillRect/>
          </a:stretch>
        </p:blipFill>
        <p:spPr bwMode="auto">
          <a:xfrm>
            <a:off x="6228184" y="188640"/>
            <a:ext cx="57606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188640"/>
            <a:ext cx="1552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188640"/>
            <a:ext cx="12241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5445224"/>
            <a:ext cx="1193875" cy="103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1" cstate="print"/>
          <a:srcRect l="61538" b="-12500"/>
          <a:stretch>
            <a:fillRect/>
          </a:stretch>
        </p:blipFill>
        <p:spPr bwMode="auto">
          <a:xfrm>
            <a:off x="3059832" y="188640"/>
            <a:ext cx="43204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10000" r="9378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24328" y="2276872"/>
            <a:ext cx="1487240" cy="109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85956" l="0" r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24328" y="4077072"/>
            <a:ext cx="1432942" cy="77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844824"/>
            <a:ext cx="1440160" cy="129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7"/>
          <a:stretch>
            <a:fillRect/>
          </a:stretch>
        </p:blipFill>
        <p:spPr bwMode="auto">
          <a:xfrm>
            <a:off x="0" y="3356992"/>
            <a:ext cx="16561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ятиугольник 20"/>
          <p:cNvSpPr/>
          <p:nvPr/>
        </p:nvSpPr>
        <p:spPr>
          <a:xfrm>
            <a:off x="1691680" y="6381328"/>
            <a:ext cx="5328592" cy="47667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1" dirty="0" smtClean="0">
                <a:solidFill>
                  <a:srgbClr val="0033CC"/>
                </a:solidFill>
              </a:rPr>
              <a:t>Какая птица зашифрована в схеме?</a:t>
            </a:r>
            <a:endParaRPr lang="ru-RU" sz="2400" i="1" dirty="0">
              <a:solidFill>
                <a:srgbClr val="0033CC"/>
              </a:solidFill>
            </a:endParaRPr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7452320" y="6292256"/>
            <a:ext cx="648072" cy="5657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6.47549E-7 L 0.31112 -0.199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56" y="-99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011E-7 L -0.404 -0.253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8" y="-126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dvorec.ru/dll_image2/1352876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7"/>
          <a:stretch>
            <a:fillRect/>
          </a:stretch>
        </p:blipFill>
        <p:spPr bwMode="auto">
          <a:xfrm>
            <a:off x="0" y="3356992"/>
            <a:ext cx="16561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7692" r="38462" b="4091"/>
          <a:stretch>
            <a:fillRect/>
          </a:stretch>
        </p:blipFill>
        <p:spPr bwMode="auto">
          <a:xfrm>
            <a:off x="6084168" y="188640"/>
            <a:ext cx="10081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188640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88640"/>
            <a:ext cx="155257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188640"/>
            <a:ext cx="10081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293" l="0" r="9833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11058" y="5373216"/>
            <a:ext cx="1432942" cy="77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11" cstate="print"/>
          <a:srcRect l="61538" b="-12500"/>
          <a:stretch>
            <a:fillRect/>
          </a:stretch>
        </p:blipFill>
        <p:spPr bwMode="auto">
          <a:xfrm>
            <a:off x="3059832" y="188640"/>
            <a:ext cx="43204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4797152"/>
            <a:ext cx="12241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916832"/>
            <a:ext cx="1440160" cy="129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3933056"/>
            <a:ext cx="1487240" cy="109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2420888"/>
            <a:ext cx="1265883" cy="103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иугольник 16"/>
          <p:cNvSpPr/>
          <p:nvPr/>
        </p:nvSpPr>
        <p:spPr>
          <a:xfrm>
            <a:off x="1979712" y="6381328"/>
            <a:ext cx="5328592" cy="47667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1" dirty="0" smtClean="0">
                <a:solidFill>
                  <a:srgbClr val="0033CC"/>
                </a:solidFill>
              </a:rPr>
              <a:t>Какая птица зашифрована в схеме?</a:t>
            </a:r>
            <a:endParaRPr lang="ru-RU" sz="2400" i="1" dirty="0">
              <a:solidFill>
                <a:srgbClr val="0033CC"/>
              </a:solidFill>
            </a:endParaRP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596336" y="6137920"/>
            <a:ext cx="792088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-fotki.yandex.ru/get/4009/vladimir-lelekov.b/0_26282_4358ed84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301208"/>
            <a:ext cx="1440160" cy="129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188640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62813" t="24154" r="3018" b="-1692"/>
          <a:stretch>
            <a:fillRect/>
          </a:stretch>
        </p:blipFill>
        <p:spPr bwMode="auto">
          <a:xfrm>
            <a:off x="6228184" y="188640"/>
            <a:ext cx="57606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88640"/>
            <a:ext cx="1552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188640"/>
            <a:ext cx="11521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2132856"/>
            <a:ext cx="1487240" cy="109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10" cstate="print"/>
          <a:srcRect l="61538" b="-12500"/>
          <a:stretch>
            <a:fillRect/>
          </a:stretch>
        </p:blipFill>
        <p:spPr bwMode="auto">
          <a:xfrm>
            <a:off x="3059832" y="188640"/>
            <a:ext cx="43204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67"/>
          <a:stretch>
            <a:fillRect/>
          </a:stretch>
        </p:blipFill>
        <p:spPr bwMode="auto">
          <a:xfrm>
            <a:off x="-108520" y="908720"/>
            <a:ext cx="16561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24944"/>
            <a:ext cx="12241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3645024"/>
            <a:ext cx="1265883" cy="103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09589" y="5748250"/>
            <a:ext cx="1440160" cy="10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ятиугольник 16"/>
          <p:cNvSpPr/>
          <p:nvPr/>
        </p:nvSpPr>
        <p:spPr>
          <a:xfrm>
            <a:off x="1619672" y="6381328"/>
            <a:ext cx="5328592" cy="47667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bg1"/>
                </a:solidFill>
              </a:rPr>
              <a:t>Какая птица зашифрована в схеме?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236296" y="6281936"/>
            <a:ext cx="720080" cy="5760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9.25069E-9 L 0.2915 -0.136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68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37971E-6 L -0.32535 0.3607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18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*танец « Птички»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7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C:\D&amp;S\андрей\Рабочий стол\Новая папка\ТРИ ПТИЧКИgi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1" y="2971800"/>
            <a:ext cx="3923308" cy="3121496"/>
          </a:xfrm>
          <a:prstGeom prst="rect">
            <a:avLst/>
          </a:prstGeom>
          <a:noFill/>
        </p:spPr>
      </p:pic>
      <p:pic>
        <p:nvPicPr>
          <p:cNvPr id="7" name="Песни - Песня про птичку)))))))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23528" y="6237312"/>
            <a:ext cx="304800" cy="304800"/>
          </a:xfrm>
          <a:prstGeom prst="rect">
            <a:avLst/>
          </a:prstGeom>
        </p:spPr>
      </p:pic>
      <p:sp>
        <p:nvSpPr>
          <p:cNvPr id="6" name="Пятиугольник 5"/>
          <p:cNvSpPr/>
          <p:nvPr/>
        </p:nvSpPr>
        <p:spPr>
          <a:xfrm>
            <a:off x="4499992" y="476672"/>
            <a:ext cx="4176464" cy="576064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Музыкальная пауза !</a:t>
            </a:r>
            <a:endParaRPr lang="ru-RU" sz="2800" i="1" dirty="0">
              <a:solidFill>
                <a:schemeClr val="bg1"/>
              </a:solidFill>
            </a:endParaRPr>
          </a:p>
        </p:txBody>
      </p:sp>
      <p:pic>
        <p:nvPicPr>
          <p:cNvPr id="2" name="Песни - Песня про птичку)))))))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68800" y="3225800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9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D&amp;S\андрей\Рабочий стол\Новая папка\СОВ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24944"/>
            <a:ext cx="2641823" cy="275669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C:\D&amp;S\андрей\Рабочий стол\Новая папка\пингвин прыгает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708920"/>
            <a:ext cx="4484886" cy="318874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&amp;S\андрей\Рабочий стол\Новая папка\72439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D&amp;S\андрей\Рабочий стол\Новая папка\МАЛУТЕНО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3071813"/>
            <a:ext cx="4173612" cy="338152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185</Words>
  <Application>Microsoft Office PowerPoint</Application>
  <PresentationFormat>Экран (4:3)</PresentationFormat>
  <Paragraphs>33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Молокова Татьяна Андреевна</cp:lastModifiedBy>
  <cp:revision>90</cp:revision>
  <dcterms:created xsi:type="dcterms:W3CDTF">2014-01-29T15:34:14Z</dcterms:created>
  <dcterms:modified xsi:type="dcterms:W3CDTF">2014-03-11T07:57:31Z</dcterms:modified>
</cp:coreProperties>
</file>