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sldIdLst>
    <p:sldId id="256" r:id="rId2"/>
    <p:sldId id="287" r:id="rId3"/>
    <p:sldId id="288" r:id="rId4"/>
    <p:sldId id="283" r:id="rId5"/>
    <p:sldId id="284" r:id="rId6"/>
    <p:sldId id="285" r:id="rId7"/>
    <p:sldId id="286" r:id="rId8"/>
    <p:sldId id="289" r:id="rId9"/>
    <p:sldId id="2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42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7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05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51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9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637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53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43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78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7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99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62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0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1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9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1189702"/>
            <a:ext cx="7766936" cy="1976285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и результаты деятельности в части развития у детей социально-личностных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421625" y="3696929"/>
            <a:ext cx="5358898" cy="263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126945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Социально-личностное развитие детей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формирование отношения ребёнка к себе и окружающему, а также социальных мотивов, потребностей. Процесс социализации начинается в детстве и продолжается всю жизнь.</a:t>
            </a:r>
          </a:p>
          <a:p>
            <a:pPr algn="ctr"/>
            <a:r>
              <a:rPr lang="ru-RU" u="sng" dirty="0">
                <a:latin typeface="Times New Roman" pitchFamily="18" charset="0"/>
                <a:cs typeface="Times New Roman" pitchFamily="18" charset="0"/>
              </a:rPr>
              <a:t>Социальное 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дошкольников – это усвоение ценностей, традиций и культуры общества, в котором детям предстоит жить. В процессе общения с взрослыми или сверстниками ребенок учится учитывать интересы окружающих людей и жить по определенным правилам и нормам поведения.</a:t>
            </a:r>
          </a:p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Основными 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качества: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положительное отношение ребенка к себе;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положительное отношение к другим людям.</a:t>
            </a:r>
          </a:p>
        </p:txBody>
      </p:sp>
    </p:spTree>
    <p:extLst>
      <p:ext uri="{BB962C8B-B14F-4D97-AF65-F5344CB8AC3E}">
        <p14:creationId xmlns:p14="http://schemas.microsoft.com/office/powerpoint/2010/main" val="398383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9548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Задачи, которые решает педагог-психолог в детском саду: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1936955"/>
            <a:ext cx="9601196" cy="4041057"/>
          </a:xfrm>
        </p:spPr>
        <p:txBody>
          <a:bodyPr>
            <a:no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формирует у детей представление о себе, личностных качествах, развивает чувство самоуважения, собственного достоинства;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«прочитывать» эмоции в мимике, жестах, интонации речи, адекватно реагировать быть отзывчивыми, пожалеть обиженного, сопереживать 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обогащает представления дошкольников о людях, их взаимоотношениях, эмоциональных и физических состояниях;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помогает в формировании культуры общения с взрослыми и сверстниками, культуры поведения в общественных местах;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обогащает речь детей вежливыми речевыми оборотами;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помогает в освоении разных форм приветствия, прощания, выражения признательности, обращения с просьбой;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умение элементарного контроля 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своих действий, взаимоотношений с окружающими;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учить конструктивным способам управления собственным поведением (снимать напряженность, избавляться от злости, раздражительности, разрешать конфликтные ситуации).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Саморазвитие, самопознание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08" y="2680954"/>
            <a:ext cx="3919932" cy="2939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914" y="2817925"/>
            <a:ext cx="3844413" cy="2883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72" y="2174239"/>
            <a:ext cx="2785110" cy="3713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339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39097"/>
            <a:ext cx="10675937" cy="97339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Деятельность со сверстниками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161" y="1612489"/>
            <a:ext cx="3773352" cy="283001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1612490"/>
            <a:ext cx="3773349" cy="2830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7478" y="2841819"/>
            <a:ext cx="3861620" cy="28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Совместные мероприятия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33" y="2520416"/>
            <a:ext cx="3519606" cy="263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6" y="3544390"/>
            <a:ext cx="3444719" cy="258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2" y="2571216"/>
            <a:ext cx="3630507" cy="2722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93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7286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Конкурсы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637" y="1869964"/>
            <a:ext cx="3136150" cy="235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6" y="624519"/>
            <a:ext cx="1985436" cy="264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09" y="3178811"/>
            <a:ext cx="2265751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81" y="702458"/>
            <a:ext cx="2059370" cy="274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36" y="3046021"/>
            <a:ext cx="2365458" cy="315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569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991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дипломы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50" y="1957681"/>
            <a:ext cx="5093750" cy="382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7" y="2726922"/>
            <a:ext cx="3042443" cy="228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6387" y="2384123"/>
            <a:ext cx="2249685" cy="299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87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86399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Творческих всем успехов!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8436" name="Picture 4" descr="C:\Users\Админ\Desktop\с телефона 2022 г\20220708_112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09600" y="1547446"/>
            <a:ext cx="9652000" cy="4772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645</TotalTime>
  <Words>110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Garamond</vt:lpstr>
      <vt:lpstr>Times New Roman</vt:lpstr>
      <vt:lpstr>Натуральные материалы</vt:lpstr>
      <vt:lpstr>Основные показатели и результаты деятельности в части развития у детей социально-личностных качеств</vt:lpstr>
      <vt:lpstr>Социально-личностное развитие детей </vt:lpstr>
      <vt:lpstr>Задачи, которые решает педагог-психолог в детском саду: </vt:lpstr>
      <vt:lpstr>Саморазвитие, самопознание</vt:lpstr>
      <vt:lpstr>Деятельность со сверстниками</vt:lpstr>
      <vt:lpstr>Совместные мероприятия</vt:lpstr>
      <vt:lpstr>Конкурсы</vt:lpstr>
      <vt:lpstr>Наши дипломы</vt:lpstr>
      <vt:lpstr>Творческих всем успехов!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69</cp:revision>
  <dcterms:created xsi:type="dcterms:W3CDTF">2021-11-29T08:49:27Z</dcterms:created>
  <dcterms:modified xsi:type="dcterms:W3CDTF">2023-04-14T11:54:18Z</dcterms:modified>
</cp:coreProperties>
</file>