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0200" y="411556"/>
            <a:ext cx="848360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540" y="411556"/>
            <a:ext cx="7906918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4370" y="2353132"/>
            <a:ext cx="8195259" cy="1672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22.png"/><Relationship Id="rId2" Type="http://schemas.openxmlformats.org/officeDocument/2006/relationships/image" Target="../media/image78.jpe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2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4.png"/><Relationship Id="rId7" Type="http://schemas.openxmlformats.org/officeDocument/2006/relationships/image" Target="../media/image9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2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4.png"/><Relationship Id="rId7" Type="http://schemas.openxmlformats.org/officeDocument/2006/relationships/image" Target="../media/image9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2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2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2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1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0.png"/><Relationship Id="rId2" Type="http://schemas.openxmlformats.org/officeDocument/2006/relationships/image" Target="../media/image126.pn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4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43.png"/><Relationship Id="rId14" Type="http://schemas.openxmlformats.org/officeDocument/2006/relationships/image" Target="../media/image13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7.png"/><Relationship Id="rId18" Type="http://schemas.openxmlformats.org/officeDocument/2006/relationships/image" Target="../media/image140.png"/><Relationship Id="rId3" Type="http://schemas.openxmlformats.org/officeDocument/2006/relationships/image" Target="../media/image127.png"/><Relationship Id="rId7" Type="http://schemas.openxmlformats.org/officeDocument/2006/relationships/image" Target="../media/image146.png"/><Relationship Id="rId12" Type="http://schemas.openxmlformats.org/officeDocument/2006/relationships/image" Target="../media/image136.png"/><Relationship Id="rId17" Type="http://schemas.openxmlformats.org/officeDocument/2006/relationships/image" Target="../media/image148.png"/><Relationship Id="rId2" Type="http://schemas.openxmlformats.org/officeDocument/2006/relationships/image" Target="../media/image126.png"/><Relationship Id="rId16" Type="http://schemas.openxmlformats.org/officeDocument/2006/relationships/image" Target="../media/image145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4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19" Type="http://schemas.openxmlformats.org/officeDocument/2006/relationships/image" Target="../media/image141.png"/><Relationship Id="rId4" Type="http://schemas.openxmlformats.org/officeDocument/2006/relationships/image" Target="../media/image128.png"/><Relationship Id="rId9" Type="http://schemas.openxmlformats.org/officeDocument/2006/relationships/image" Target="../media/image143.png"/><Relationship Id="rId14" Type="http://schemas.openxmlformats.org/officeDocument/2006/relationships/image" Target="../media/image13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7.png"/><Relationship Id="rId18" Type="http://schemas.openxmlformats.org/officeDocument/2006/relationships/image" Target="../media/image149.png"/><Relationship Id="rId3" Type="http://schemas.openxmlformats.org/officeDocument/2006/relationships/image" Target="../media/image127.png"/><Relationship Id="rId21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36.png"/><Relationship Id="rId17" Type="http://schemas.openxmlformats.org/officeDocument/2006/relationships/image" Target="../media/image148.png"/><Relationship Id="rId2" Type="http://schemas.openxmlformats.org/officeDocument/2006/relationships/image" Target="../media/image126.png"/><Relationship Id="rId16" Type="http://schemas.openxmlformats.org/officeDocument/2006/relationships/image" Target="../media/image145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4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19" Type="http://schemas.openxmlformats.org/officeDocument/2006/relationships/image" Target="../media/image140.png"/><Relationship Id="rId4" Type="http://schemas.openxmlformats.org/officeDocument/2006/relationships/image" Target="../media/image128.png"/><Relationship Id="rId9" Type="http://schemas.openxmlformats.org/officeDocument/2006/relationships/image" Target="../media/image143.png"/><Relationship Id="rId14" Type="http://schemas.openxmlformats.org/officeDocument/2006/relationships/image" Target="../media/image1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7.png"/><Relationship Id="rId18" Type="http://schemas.openxmlformats.org/officeDocument/2006/relationships/image" Target="../media/image149.png"/><Relationship Id="rId3" Type="http://schemas.openxmlformats.org/officeDocument/2006/relationships/image" Target="../media/image127.png"/><Relationship Id="rId21" Type="http://schemas.openxmlformats.org/officeDocument/2006/relationships/image" Target="../media/image141.png"/><Relationship Id="rId7" Type="http://schemas.openxmlformats.org/officeDocument/2006/relationships/image" Target="../media/image146.png"/><Relationship Id="rId12" Type="http://schemas.openxmlformats.org/officeDocument/2006/relationships/image" Target="../media/image136.png"/><Relationship Id="rId17" Type="http://schemas.openxmlformats.org/officeDocument/2006/relationships/image" Target="../media/image148.png"/><Relationship Id="rId2" Type="http://schemas.openxmlformats.org/officeDocument/2006/relationships/image" Target="../media/image126.png"/><Relationship Id="rId16" Type="http://schemas.openxmlformats.org/officeDocument/2006/relationships/image" Target="../media/image145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4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19" Type="http://schemas.openxmlformats.org/officeDocument/2006/relationships/image" Target="../media/image150.png"/><Relationship Id="rId4" Type="http://schemas.openxmlformats.org/officeDocument/2006/relationships/image" Target="../media/image128.png"/><Relationship Id="rId9" Type="http://schemas.openxmlformats.org/officeDocument/2006/relationships/image" Target="../media/image143.png"/><Relationship Id="rId14" Type="http://schemas.openxmlformats.org/officeDocument/2006/relationships/image" Target="../media/image138.jpeg"/><Relationship Id="rId22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18" Type="http://schemas.openxmlformats.org/officeDocument/2006/relationships/image" Target="../media/image145.png"/><Relationship Id="rId3" Type="http://schemas.openxmlformats.org/officeDocument/2006/relationships/image" Target="../media/image127.png"/><Relationship Id="rId21" Type="http://schemas.openxmlformats.org/officeDocument/2006/relationships/image" Target="../media/image150.png"/><Relationship Id="rId7" Type="http://schemas.openxmlformats.org/officeDocument/2006/relationships/image" Target="../media/image140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26.png"/><Relationship Id="rId16" Type="http://schemas.openxmlformats.org/officeDocument/2006/relationships/image" Target="../media/image138.jpe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3.png"/><Relationship Id="rId5" Type="http://schemas.openxmlformats.org/officeDocument/2006/relationships/image" Target="../media/image129.png"/><Relationship Id="rId15" Type="http://schemas.openxmlformats.org/officeDocument/2006/relationships/image" Target="../media/image147.png"/><Relationship Id="rId23" Type="http://schemas.openxmlformats.org/officeDocument/2006/relationships/image" Target="../media/image152.png"/><Relationship Id="rId10" Type="http://schemas.openxmlformats.org/officeDocument/2006/relationships/image" Target="../media/image132.png"/><Relationship Id="rId19" Type="http://schemas.openxmlformats.org/officeDocument/2006/relationships/image" Target="../media/image148.png"/><Relationship Id="rId4" Type="http://schemas.openxmlformats.org/officeDocument/2006/relationships/image" Target="../media/image128.png"/><Relationship Id="rId9" Type="http://schemas.openxmlformats.org/officeDocument/2006/relationships/image" Target="../media/image146.png"/><Relationship Id="rId14" Type="http://schemas.openxmlformats.org/officeDocument/2006/relationships/image" Target="../media/image136.png"/><Relationship Id="rId22" Type="http://schemas.openxmlformats.org/officeDocument/2006/relationships/image" Target="../media/image1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7.png"/><Relationship Id="rId18" Type="http://schemas.openxmlformats.org/officeDocument/2006/relationships/image" Target="../media/image149.png"/><Relationship Id="rId3" Type="http://schemas.openxmlformats.org/officeDocument/2006/relationships/image" Target="../media/image127.png"/><Relationship Id="rId21" Type="http://schemas.openxmlformats.org/officeDocument/2006/relationships/image" Target="../media/image154.png"/><Relationship Id="rId7" Type="http://schemas.openxmlformats.org/officeDocument/2006/relationships/image" Target="../media/image146.png"/><Relationship Id="rId12" Type="http://schemas.openxmlformats.org/officeDocument/2006/relationships/image" Target="../media/image153.png"/><Relationship Id="rId17" Type="http://schemas.openxmlformats.org/officeDocument/2006/relationships/image" Target="../media/image148.png"/><Relationship Id="rId2" Type="http://schemas.openxmlformats.org/officeDocument/2006/relationships/image" Target="../media/image126.png"/><Relationship Id="rId16" Type="http://schemas.openxmlformats.org/officeDocument/2006/relationships/image" Target="../media/image145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4.png"/><Relationship Id="rId24" Type="http://schemas.openxmlformats.org/officeDocument/2006/relationships/image" Target="../media/image142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1.png"/><Relationship Id="rId10" Type="http://schemas.openxmlformats.org/officeDocument/2006/relationships/image" Target="../media/image134.png"/><Relationship Id="rId19" Type="http://schemas.openxmlformats.org/officeDocument/2006/relationships/image" Target="../media/image150.png"/><Relationship Id="rId4" Type="http://schemas.openxmlformats.org/officeDocument/2006/relationships/image" Target="../media/image128.png"/><Relationship Id="rId9" Type="http://schemas.openxmlformats.org/officeDocument/2006/relationships/image" Target="../media/image143.png"/><Relationship Id="rId14" Type="http://schemas.openxmlformats.org/officeDocument/2006/relationships/image" Target="../media/image138.jpeg"/><Relationship Id="rId22" Type="http://schemas.openxmlformats.org/officeDocument/2006/relationships/image" Target="../media/image1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7.png"/><Relationship Id="rId18" Type="http://schemas.openxmlformats.org/officeDocument/2006/relationships/image" Target="../media/image149.png"/><Relationship Id="rId3" Type="http://schemas.openxmlformats.org/officeDocument/2006/relationships/image" Target="../media/image127.png"/><Relationship Id="rId21" Type="http://schemas.openxmlformats.org/officeDocument/2006/relationships/image" Target="../media/image154.png"/><Relationship Id="rId7" Type="http://schemas.openxmlformats.org/officeDocument/2006/relationships/image" Target="../media/image146.png"/><Relationship Id="rId12" Type="http://schemas.openxmlformats.org/officeDocument/2006/relationships/image" Target="../media/image153.png"/><Relationship Id="rId17" Type="http://schemas.openxmlformats.org/officeDocument/2006/relationships/image" Target="../media/image148.png"/><Relationship Id="rId25" Type="http://schemas.openxmlformats.org/officeDocument/2006/relationships/image" Target="../media/image142.png"/><Relationship Id="rId2" Type="http://schemas.openxmlformats.org/officeDocument/2006/relationships/image" Target="../media/image126.png"/><Relationship Id="rId16" Type="http://schemas.openxmlformats.org/officeDocument/2006/relationships/image" Target="../media/image145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4.png"/><Relationship Id="rId24" Type="http://schemas.openxmlformats.org/officeDocument/2006/relationships/image" Target="../media/image141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0.png"/><Relationship Id="rId10" Type="http://schemas.openxmlformats.org/officeDocument/2006/relationships/image" Target="../media/image134.png"/><Relationship Id="rId19" Type="http://schemas.openxmlformats.org/officeDocument/2006/relationships/image" Target="../media/image150.png"/><Relationship Id="rId4" Type="http://schemas.openxmlformats.org/officeDocument/2006/relationships/image" Target="../media/image128.png"/><Relationship Id="rId9" Type="http://schemas.openxmlformats.org/officeDocument/2006/relationships/image" Target="../media/image143.png"/><Relationship Id="rId14" Type="http://schemas.openxmlformats.org/officeDocument/2006/relationships/image" Target="../media/image138.jpeg"/><Relationship Id="rId22" Type="http://schemas.openxmlformats.org/officeDocument/2006/relationships/image" Target="../media/image1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7.png"/><Relationship Id="rId18" Type="http://schemas.openxmlformats.org/officeDocument/2006/relationships/image" Target="../media/image149.png"/><Relationship Id="rId26" Type="http://schemas.openxmlformats.org/officeDocument/2006/relationships/image" Target="../media/image142.png"/><Relationship Id="rId3" Type="http://schemas.openxmlformats.org/officeDocument/2006/relationships/image" Target="../media/image127.png"/><Relationship Id="rId21" Type="http://schemas.openxmlformats.org/officeDocument/2006/relationships/image" Target="../media/image154.png"/><Relationship Id="rId7" Type="http://schemas.openxmlformats.org/officeDocument/2006/relationships/image" Target="../media/image146.png"/><Relationship Id="rId12" Type="http://schemas.openxmlformats.org/officeDocument/2006/relationships/image" Target="../media/image153.png"/><Relationship Id="rId17" Type="http://schemas.openxmlformats.org/officeDocument/2006/relationships/image" Target="../media/image148.png"/><Relationship Id="rId25" Type="http://schemas.openxmlformats.org/officeDocument/2006/relationships/image" Target="../media/image141.png"/><Relationship Id="rId2" Type="http://schemas.openxmlformats.org/officeDocument/2006/relationships/image" Target="../media/image126.png"/><Relationship Id="rId16" Type="http://schemas.openxmlformats.org/officeDocument/2006/relationships/image" Target="../media/image145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4.png"/><Relationship Id="rId24" Type="http://schemas.openxmlformats.org/officeDocument/2006/relationships/image" Target="../media/image140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56.png"/><Relationship Id="rId10" Type="http://schemas.openxmlformats.org/officeDocument/2006/relationships/image" Target="../media/image134.png"/><Relationship Id="rId19" Type="http://schemas.openxmlformats.org/officeDocument/2006/relationships/image" Target="../media/image150.png"/><Relationship Id="rId4" Type="http://schemas.openxmlformats.org/officeDocument/2006/relationships/image" Target="../media/image128.png"/><Relationship Id="rId9" Type="http://schemas.openxmlformats.org/officeDocument/2006/relationships/image" Target="../media/image143.png"/><Relationship Id="rId14" Type="http://schemas.openxmlformats.org/officeDocument/2006/relationships/image" Target="../media/image138.jpeg"/><Relationship Id="rId22" Type="http://schemas.openxmlformats.org/officeDocument/2006/relationships/image" Target="../media/image1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7.png"/><Relationship Id="rId18" Type="http://schemas.openxmlformats.org/officeDocument/2006/relationships/image" Target="../media/image149.png"/><Relationship Id="rId26" Type="http://schemas.openxmlformats.org/officeDocument/2006/relationships/image" Target="../media/image141.png"/><Relationship Id="rId3" Type="http://schemas.openxmlformats.org/officeDocument/2006/relationships/image" Target="../media/image127.png"/><Relationship Id="rId21" Type="http://schemas.openxmlformats.org/officeDocument/2006/relationships/image" Target="../media/image154.png"/><Relationship Id="rId7" Type="http://schemas.openxmlformats.org/officeDocument/2006/relationships/image" Target="../media/image146.png"/><Relationship Id="rId12" Type="http://schemas.openxmlformats.org/officeDocument/2006/relationships/image" Target="../media/image153.png"/><Relationship Id="rId17" Type="http://schemas.openxmlformats.org/officeDocument/2006/relationships/image" Target="../media/image148.png"/><Relationship Id="rId25" Type="http://schemas.openxmlformats.org/officeDocument/2006/relationships/image" Target="../media/image140.png"/><Relationship Id="rId2" Type="http://schemas.openxmlformats.org/officeDocument/2006/relationships/image" Target="../media/image126.png"/><Relationship Id="rId16" Type="http://schemas.openxmlformats.org/officeDocument/2006/relationships/image" Target="../media/image145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4.png"/><Relationship Id="rId24" Type="http://schemas.openxmlformats.org/officeDocument/2006/relationships/image" Target="../media/image157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56.png"/><Relationship Id="rId10" Type="http://schemas.openxmlformats.org/officeDocument/2006/relationships/image" Target="../media/image134.png"/><Relationship Id="rId19" Type="http://schemas.openxmlformats.org/officeDocument/2006/relationships/image" Target="../media/image150.png"/><Relationship Id="rId4" Type="http://schemas.openxmlformats.org/officeDocument/2006/relationships/image" Target="../media/image128.png"/><Relationship Id="rId9" Type="http://schemas.openxmlformats.org/officeDocument/2006/relationships/image" Target="../media/image143.png"/><Relationship Id="rId14" Type="http://schemas.openxmlformats.org/officeDocument/2006/relationships/image" Target="../media/image138.jpeg"/><Relationship Id="rId22" Type="http://schemas.openxmlformats.org/officeDocument/2006/relationships/image" Target="../media/image155.png"/><Relationship Id="rId27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18" Type="http://schemas.openxmlformats.org/officeDocument/2006/relationships/image" Target="../media/image145.png"/><Relationship Id="rId26" Type="http://schemas.openxmlformats.org/officeDocument/2006/relationships/image" Target="../media/image157.png"/><Relationship Id="rId3" Type="http://schemas.openxmlformats.org/officeDocument/2006/relationships/image" Target="../media/image127.png"/><Relationship Id="rId21" Type="http://schemas.openxmlformats.org/officeDocument/2006/relationships/image" Target="../media/image150.png"/><Relationship Id="rId7" Type="http://schemas.openxmlformats.org/officeDocument/2006/relationships/image" Target="../media/image140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56.png"/><Relationship Id="rId2" Type="http://schemas.openxmlformats.org/officeDocument/2006/relationships/image" Target="../media/image126.png"/><Relationship Id="rId16" Type="http://schemas.openxmlformats.org/officeDocument/2006/relationships/image" Target="../media/image138.jpe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3.png"/><Relationship Id="rId24" Type="http://schemas.openxmlformats.org/officeDocument/2006/relationships/image" Target="../media/image155.png"/><Relationship Id="rId5" Type="http://schemas.openxmlformats.org/officeDocument/2006/relationships/image" Target="../media/image129.png"/><Relationship Id="rId15" Type="http://schemas.openxmlformats.org/officeDocument/2006/relationships/image" Target="../media/image147.png"/><Relationship Id="rId23" Type="http://schemas.openxmlformats.org/officeDocument/2006/relationships/image" Target="../media/image154.png"/><Relationship Id="rId28" Type="http://schemas.openxmlformats.org/officeDocument/2006/relationships/image" Target="../media/image152.png"/><Relationship Id="rId10" Type="http://schemas.openxmlformats.org/officeDocument/2006/relationships/image" Target="../media/image132.png"/><Relationship Id="rId19" Type="http://schemas.openxmlformats.org/officeDocument/2006/relationships/image" Target="../media/image148.png"/><Relationship Id="rId4" Type="http://schemas.openxmlformats.org/officeDocument/2006/relationships/image" Target="../media/image128.png"/><Relationship Id="rId9" Type="http://schemas.openxmlformats.org/officeDocument/2006/relationships/image" Target="../media/image146.png"/><Relationship Id="rId14" Type="http://schemas.openxmlformats.org/officeDocument/2006/relationships/image" Target="../media/image153.png"/><Relationship Id="rId22" Type="http://schemas.openxmlformats.org/officeDocument/2006/relationships/image" Target="../media/image151.png"/><Relationship Id="rId27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18" Type="http://schemas.openxmlformats.org/officeDocument/2006/relationships/image" Target="../media/image145.png"/><Relationship Id="rId26" Type="http://schemas.openxmlformats.org/officeDocument/2006/relationships/image" Target="../media/image157.png"/><Relationship Id="rId3" Type="http://schemas.openxmlformats.org/officeDocument/2006/relationships/image" Target="../media/image127.png"/><Relationship Id="rId21" Type="http://schemas.openxmlformats.org/officeDocument/2006/relationships/image" Target="../media/image150.png"/><Relationship Id="rId7" Type="http://schemas.openxmlformats.org/officeDocument/2006/relationships/image" Target="../media/image140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56.png"/><Relationship Id="rId2" Type="http://schemas.openxmlformats.org/officeDocument/2006/relationships/image" Target="../media/image126.png"/><Relationship Id="rId16" Type="http://schemas.openxmlformats.org/officeDocument/2006/relationships/image" Target="../media/image138.jpeg"/><Relationship Id="rId20" Type="http://schemas.openxmlformats.org/officeDocument/2006/relationships/image" Target="../media/image149.png"/><Relationship Id="rId29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3.png"/><Relationship Id="rId24" Type="http://schemas.openxmlformats.org/officeDocument/2006/relationships/image" Target="../media/image155.png"/><Relationship Id="rId5" Type="http://schemas.openxmlformats.org/officeDocument/2006/relationships/image" Target="../media/image129.png"/><Relationship Id="rId15" Type="http://schemas.openxmlformats.org/officeDocument/2006/relationships/image" Target="../media/image147.png"/><Relationship Id="rId23" Type="http://schemas.openxmlformats.org/officeDocument/2006/relationships/image" Target="../media/image154.png"/><Relationship Id="rId28" Type="http://schemas.openxmlformats.org/officeDocument/2006/relationships/image" Target="../media/image159.png"/><Relationship Id="rId10" Type="http://schemas.openxmlformats.org/officeDocument/2006/relationships/image" Target="../media/image132.png"/><Relationship Id="rId19" Type="http://schemas.openxmlformats.org/officeDocument/2006/relationships/image" Target="../media/image148.png"/><Relationship Id="rId4" Type="http://schemas.openxmlformats.org/officeDocument/2006/relationships/image" Target="../media/image128.png"/><Relationship Id="rId9" Type="http://schemas.openxmlformats.org/officeDocument/2006/relationships/image" Target="../media/image146.png"/><Relationship Id="rId14" Type="http://schemas.openxmlformats.org/officeDocument/2006/relationships/image" Target="../media/image153.png"/><Relationship Id="rId22" Type="http://schemas.openxmlformats.org/officeDocument/2006/relationships/image" Target="../media/image151.png"/><Relationship Id="rId27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18" Type="http://schemas.openxmlformats.org/officeDocument/2006/relationships/image" Target="../media/image145.png"/><Relationship Id="rId26" Type="http://schemas.openxmlformats.org/officeDocument/2006/relationships/image" Target="../media/image157.png"/><Relationship Id="rId3" Type="http://schemas.openxmlformats.org/officeDocument/2006/relationships/image" Target="../media/image127.png"/><Relationship Id="rId21" Type="http://schemas.openxmlformats.org/officeDocument/2006/relationships/image" Target="../media/image150.png"/><Relationship Id="rId7" Type="http://schemas.openxmlformats.org/officeDocument/2006/relationships/image" Target="../media/image140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56.png"/><Relationship Id="rId2" Type="http://schemas.openxmlformats.org/officeDocument/2006/relationships/image" Target="../media/image126.png"/><Relationship Id="rId16" Type="http://schemas.openxmlformats.org/officeDocument/2006/relationships/image" Target="../media/image138.jpeg"/><Relationship Id="rId20" Type="http://schemas.openxmlformats.org/officeDocument/2006/relationships/image" Target="../media/image149.png"/><Relationship Id="rId29" Type="http://schemas.openxmlformats.org/officeDocument/2006/relationships/image" Target="../media/image1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43.png"/><Relationship Id="rId24" Type="http://schemas.openxmlformats.org/officeDocument/2006/relationships/image" Target="../media/image155.png"/><Relationship Id="rId5" Type="http://schemas.openxmlformats.org/officeDocument/2006/relationships/image" Target="../media/image129.png"/><Relationship Id="rId15" Type="http://schemas.openxmlformats.org/officeDocument/2006/relationships/image" Target="../media/image147.png"/><Relationship Id="rId23" Type="http://schemas.openxmlformats.org/officeDocument/2006/relationships/image" Target="../media/image154.png"/><Relationship Id="rId28" Type="http://schemas.openxmlformats.org/officeDocument/2006/relationships/image" Target="../media/image159.png"/><Relationship Id="rId10" Type="http://schemas.openxmlformats.org/officeDocument/2006/relationships/image" Target="../media/image132.png"/><Relationship Id="rId19" Type="http://schemas.openxmlformats.org/officeDocument/2006/relationships/image" Target="../media/image148.png"/><Relationship Id="rId4" Type="http://schemas.openxmlformats.org/officeDocument/2006/relationships/image" Target="../media/image128.png"/><Relationship Id="rId9" Type="http://schemas.openxmlformats.org/officeDocument/2006/relationships/image" Target="../media/image146.png"/><Relationship Id="rId14" Type="http://schemas.openxmlformats.org/officeDocument/2006/relationships/image" Target="../media/image153.png"/><Relationship Id="rId22" Type="http://schemas.openxmlformats.org/officeDocument/2006/relationships/image" Target="../media/image151.png"/><Relationship Id="rId27" Type="http://schemas.openxmlformats.org/officeDocument/2006/relationships/image" Target="../media/image158.png"/><Relationship Id="rId30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1647" y="1644142"/>
            <a:ext cx="3735704" cy="565785"/>
            <a:chOff x="231647" y="1644142"/>
            <a:chExt cx="3735704" cy="5657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647" y="1915668"/>
              <a:ext cx="3735324" cy="2941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483" y="1644142"/>
              <a:ext cx="3719995" cy="28409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055364" y="1567307"/>
            <a:ext cx="3944620" cy="718820"/>
            <a:chOff x="4055364" y="1567307"/>
            <a:chExt cx="3944620" cy="7188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5364" y="1915668"/>
              <a:ext cx="3944112" cy="370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67810" y="1571879"/>
              <a:ext cx="3919728" cy="43053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15154" y="1739519"/>
              <a:ext cx="81915" cy="93345"/>
            </a:xfrm>
            <a:custGeom>
              <a:avLst/>
              <a:gdLst/>
              <a:ahLst/>
              <a:cxnLst/>
              <a:rect l="l" t="t" r="r" b="b"/>
              <a:pathLst>
                <a:path w="81914" h="93344">
                  <a:moveTo>
                    <a:pt x="41275" y="0"/>
                  </a:moveTo>
                  <a:lnTo>
                    <a:pt x="0" y="92836"/>
                  </a:lnTo>
                  <a:lnTo>
                    <a:pt x="81407" y="92836"/>
                  </a:lnTo>
                  <a:lnTo>
                    <a:pt x="41275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53607" y="1667129"/>
              <a:ext cx="131572" cy="2437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75199" y="1667129"/>
              <a:ext cx="131572" cy="24371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42815" y="1665224"/>
              <a:ext cx="69469" cy="1259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7405" y="1664208"/>
              <a:ext cx="91186" cy="12712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067810" y="1648079"/>
              <a:ext cx="3919854" cy="354330"/>
            </a:xfrm>
            <a:custGeom>
              <a:avLst/>
              <a:gdLst/>
              <a:ahLst/>
              <a:cxnLst/>
              <a:rect l="l" t="t" r="r" b="b"/>
              <a:pathLst>
                <a:path w="3919854" h="354330">
                  <a:moveTo>
                    <a:pt x="3236975" y="6223"/>
                  </a:moveTo>
                  <a:lnTo>
                    <a:pt x="3381374" y="6223"/>
                  </a:lnTo>
                  <a:lnTo>
                    <a:pt x="3381374" y="13588"/>
                  </a:lnTo>
                  <a:lnTo>
                    <a:pt x="3371976" y="13588"/>
                  </a:lnTo>
                  <a:lnTo>
                    <a:pt x="3363648" y="14067"/>
                  </a:lnTo>
                  <a:lnTo>
                    <a:pt x="3341496" y="52070"/>
                  </a:lnTo>
                  <a:lnTo>
                    <a:pt x="3341496" y="199771"/>
                  </a:lnTo>
                  <a:lnTo>
                    <a:pt x="3436366" y="50673"/>
                  </a:lnTo>
                  <a:lnTo>
                    <a:pt x="3435981" y="40675"/>
                  </a:lnTo>
                  <a:lnTo>
                    <a:pt x="3405759" y="13588"/>
                  </a:lnTo>
                  <a:lnTo>
                    <a:pt x="3396868" y="13588"/>
                  </a:lnTo>
                  <a:lnTo>
                    <a:pt x="3396868" y="6223"/>
                  </a:lnTo>
                  <a:lnTo>
                    <a:pt x="3541267" y="6223"/>
                  </a:lnTo>
                  <a:lnTo>
                    <a:pt x="3541267" y="13588"/>
                  </a:lnTo>
                  <a:lnTo>
                    <a:pt x="3531996" y="13588"/>
                  </a:lnTo>
                  <a:lnTo>
                    <a:pt x="3523448" y="14021"/>
                  </a:lnTo>
                  <a:lnTo>
                    <a:pt x="3501136" y="52070"/>
                  </a:lnTo>
                  <a:lnTo>
                    <a:pt x="3501136" y="229362"/>
                  </a:lnTo>
                  <a:lnTo>
                    <a:pt x="3516582" y="266493"/>
                  </a:lnTo>
                  <a:lnTo>
                    <a:pt x="3531996" y="268224"/>
                  </a:lnTo>
                  <a:lnTo>
                    <a:pt x="3541267" y="268224"/>
                  </a:lnTo>
                  <a:lnTo>
                    <a:pt x="3541267" y="275590"/>
                  </a:lnTo>
                  <a:lnTo>
                    <a:pt x="3396868" y="275590"/>
                  </a:lnTo>
                  <a:lnTo>
                    <a:pt x="3396868" y="268224"/>
                  </a:lnTo>
                  <a:lnTo>
                    <a:pt x="3405759" y="268224"/>
                  </a:lnTo>
                  <a:lnTo>
                    <a:pt x="3414432" y="267769"/>
                  </a:lnTo>
                  <a:lnTo>
                    <a:pt x="3436366" y="229362"/>
                  </a:lnTo>
                  <a:lnTo>
                    <a:pt x="3436366" y="83058"/>
                  </a:lnTo>
                  <a:lnTo>
                    <a:pt x="3341496" y="232156"/>
                  </a:lnTo>
                  <a:lnTo>
                    <a:pt x="3341784" y="241107"/>
                  </a:lnTo>
                  <a:lnTo>
                    <a:pt x="3371976" y="268224"/>
                  </a:lnTo>
                  <a:lnTo>
                    <a:pt x="3381374" y="268224"/>
                  </a:lnTo>
                  <a:lnTo>
                    <a:pt x="3381374" y="275590"/>
                  </a:lnTo>
                  <a:lnTo>
                    <a:pt x="3236975" y="275590"/>
                  </a:lnTo>
                  <a:lnTo>
                    <a:pt x="3236975" y="268224"/>
                  </a:lnTo>
                  <a:lnTo>
                    <a:pt x="3245866" y="268224"/>
                  </a:lnTo>
                  <a:lnTo>
                    <a:pt x="3254488" y="267769"/>
                  </a:lnTo>
                  <a:lnTo>
                    <a:pt x="3276726" y="229362"/>
                  </a:lnTo>
                  <a:lnTo>
                    <a:pt x="3276726" y="52070"/>
                  </a:lnTo>
                  <a:lnTo>
                    <a:pt x="3263026" y="15335"/>
                  </a:lnTo>
                  <a:lnTo>
                    <a:pt x="3245866" y="13588"/>
                  </a:lnTo>
                  <a:lnTo>
                    <a:pt x="3236975" y="13588"/>
                  </a:lnTo>
                  <a:lnTo>
                    <a:pt x="3236975" y="6223"/>
                  </a:lnTo>
                  <a:close/>
                </a:path>
                <a:path w="3919854" h="354330">
                  <a:moveTo>
                    <a:pt x="2967482" y="6223"/>
                  </a:moveTo>
                  <a:lnTo>
                    <a:pt x="3192907" y="6223"/>
                  </a:lnTo>
                  <a:lnTo>
                    <a:pt x="3192907" y="85851"/>
                  </a:lnTo>
                  <a:lnTo>
                    <a:pt x="3185414" y="85851"/>
                  </a:lnTo>
                  <a:lnTo>
                    <a:pt x="3182248" y="72302"/>
                  </a:lnTo>
                  <a:lnTo>
                    <a:pt x="3178476" y="60801"/>
                  </a:lnTo>
                  <a:lnTo>
                    <a:pt x="3148691" y="28654"/>
                  </a:lnTo>
                  <a:lnTo>
                    <a:pt x="3098038" y="21717"/>
                  </a:lnTo>
                  <a:lnTo>
                    <a:pt x="3070224" y="21717"/>
                  </a:lnTo>
                  <a:lnTo>
                    <a:pt x="3070224" y="131318"/>
                  </a:lnTo>
                  <a:lnTo>
                    <a:pt x="3075559" y="131318"/>
                  </a:lnTo>
                  <a:lnTo>
                    <a:pt x="3112642" y="115316"/>
                  </a:lnTo>
                  <a:lnTo>
                    <a:pt x="3127374" y="67818"/>
                  </a:lnTo>
                  <a:lnTo>
                    <a:pt x="3134994" y="67818"/>
                  </a:lnTo>
                  <a:lnTo>
                    <a:pt x="3134994" y="208915"/>
                  </a:lnTo>
                  <a:lnTo>
                    <a:pt x="3127374" y="208915"/>
                  </a:lnTo>
                  <a:lnTo>
                    <a:pt x="3125878" y="197893"/>
                  </a:lnTo>
                  <a:lnTo>
                    <a:pt x="3123691" y="187896"/>
                  </a:lnTo>
                  <a:lnTo>
                    <a:pt x="3104465" y="154477"/>
                  </a:lnTo>
                  <a:lnTo>
                    <a:pt x="3070224" y="146304"/>
                  </a:lnTo>
                  <a:lnTo>
                    <a:pt x="3070224" y="222123"/>
                  </a:lnTo>
                  <a:lnTo>
                    <a:pt x="3079115" y="257556"/>
                  </a:lnTo>
                  <a:lnTo>
                    <a:pt x="3082543" y="259715"/>
                  </a:lnTo>
                  <a:lnTo>
                    <a:pt x="3088132" y="260731"/>
                  </a:lnTo>
                  <a:lnTo>
                    <a:pt x="3095751" y="260731"/>
                  </a:lnTo>
                  <a:lnTo>
                    <a:pt x="3111881" y="260731"/>
                  </a:lnTo>
                  <a:lnTo>
                    <a:pt x="3160047" y="250872"/>
                  </a:lnTo>
                  <a:lnTo>
                    <a:pt x="3191954" y="221170"/>
                  </a:lnTo>
                  <a:lnTo>
                    <a:pt x="3205098" y="189992"/>
                  </a:lnTo>
                  <a:lnTo>
                    <a:pt x="3212465" y="189992"/>
                  </a:lnTo>
                  <a:lnTo>
                    <a:pt x="3200272" y="275590"/>
                  </a:lnTo>
                  <a:lnTo>
                    <a:pt x="2967482" y="275590"/>
                  </a:lnTo>
                  <a:lnTo>
                    <a:pt x="2967482" y="268224"/>
                  </a:lnTo>
                  <a:lnTo>
                    <a:pt x="2976371" y="268224"/>
                  </a:lnTo>
                  <a:lnTo>
                    <a:pt x="2984245" y="268224"/>
                  </a:lnTo>
                  <a:lnTo>
                    <a:pt x="2990468" y="266826"/>
                  </a:lnTo>
                  <a:lnTo>
                    <a:pt x="2995294" y="264033"/>
                  </a:lnTo>
                  <a:lnTo>
                    <a:pt x="2998723" y="262255"/>
                  </a:lnTo>
                  <a:lnTo>
                    <a:pt x="3001391" y="259080"/>
                  </a:lnTo>
                  <a:lnTo>
                    <a:pt x="3003168" y="254508"/>
                  </a:lnTo>
                  <a:lnTo>
                    <a:pt x="3004692" y="251333"/>
                  </a:lnTo>
                  <a:lnTo>
                    <a:pt x="3005455" y="243078"/>
                  </a:lnTo>
                  <a:lnTo>
                    <a:pt x="3005455" y="229488"/>
                  </a:lnTo>
                  <a:lnTo>
                    <a:pt x="3005455" y="52324"/>
                  </a:lnTo>
                  <a:lnTo>
                    <a:pt x="3005455" y="40132"/>
                  </a:lnTo>
                  <a:lnTo>
                    <a:pt x="3005073" y="32638"/>
                  </a:lnTo>
                  <a:lnTo>
                    <a:pt x="3004439" y="29845"/>
                  </a:lnTo>
                  <a:lnTo>
                    <a:pt x="3003041" y="25146"/>
                  </a:lnTo>
                  <a:lnTo>
                    <a:pt x="3000629" y="21590"/>
                  </a:lnTo>
                  <a:lnTo>
                    <a:pt x="2997072" y="19176"/>
                  </a:lnTo>
                  <a:lnTo>
                    <a:pt x="2991992" y="15367"/>
                  </a:lnTo>
                  <a:lnTo>
                    <a:pt x="2985135" y="13588"/>
                  </a:lnTo>
                  <a:lnTo>
                    <a:pt x="2976371" y="13588"/>
                  </a:lnTo>
                  <a:lnTo>
                    <a:pt x="2967482" y="13588"/>
                  </a:lnTo>
                  <a:lnTo>
                    <a:pt x="2967482" y="6223"/>
                  </a:lnTo>
                  <a:close/>
                </a:path>
                <a:path w="3919854" h="354330">
                  <a:moveTo>
                    <a:pt x="2702687" y="6223"/>
                  </a:moveTo>
                  <a:lnTo>
                    <a:pt x="2944748" y="6223"/>
                  </a:lnTo>
                  <a:lnTo>
                    <a:pt x="2944748" y="79121"/>
                  </a:lnTo>
                  <a:lnTo>
                    <a:pt x="2937637" y="79121"/>
                  </a:lnTo>
                  <a:lnTo>
                    <a:pt x="2934325" y="67409"/>
                  </a:lnTo>
                  <a:lnTo>
                    <a:pt x="2930858" y="57435"/>
                  </a:lnTo>
                  <a:lnTo>
                    <a:pt x="2902204" y="25273"/>
                  </a:lnTo>
                  <a:lnTo>
                    <a:pt x="2875788" y="21717"/>
                  </a:lnTo>
                  <a:lnTo>
                    <a:pt x="2855721" y="21717"/>
                  </a:lnTo>
                  <a:lnTo>
                    <a:pt x="2855721" y="229488"/>
                  </a:lnTo>
                  <a:lnTo>
                    <a:pt x="2855864" y="238894"/>
                  </a:lnTo>
                  <a:lnTo>
                    <a:pt x="2877439" y="268224"/>
                  </a:lnTo>
                  <a:lnTo>
                    <a:pt x="2885186" y="268224"/>
                  </a:lnTo>
                  <a:lnTo>
                    <a:pt x="2894075" y="268224"/>
                  </a:lnTo>
                  <a:lnTo>
                    <a:pt x="2894075" y="275590"/>
                  </a:lnTo>
                  <a:lnTo>
                    <a:pt x="2752979" y="275590"/>
                  </a:lnTo>
                  <a:lnTo>
                    <a:pt x="2752979" y="268224"/>
                  </a:lnTo>
                  <a:lnTo>
                    <a:pt x="2761995" y="268224"/>
                  </a:lnTo>
                  <a:lnTo>
                    <a:pt x="2769742" y="268224"/>
                  </a:lnTo>
                  <a:lnTo>
                    <a:pt x="2776092" y="266826"/>
                  </a:lnTo>
                  <a:lnTo>
                    <a:pt x="2780791" y="264033"/>
                  </a:lnTo>
                  <a:lnTo>
                    <a:pt x="2784220" y="262255"/>
                  </a:lnTo>
                  <a:lnTo>
                    <a:pt x="2787015" y="259080"/>
                  </a:lnTo>
                  <a:lnTo>
                    <a:pt x="2788919" y="254508"/>
                  </a:lnTo>
                  <a:lnTo>
                    <a:pt x="2790443" y="251333"/>
                  </a:lnTo>
                  <a:lnTo>
                    <a:pt x="2791206" y="243078"/>
                  </a:lnTo>
                  <a:lnTo>
                    <a:pt x="2791206" y="229488"/>
                  </a:lnTo>
                  <a:lnTo>
                    <a:pt x="2791206" y="21717"/>
                  </a:lnTo>
                  <a:lnTo>
                    <a:pt x="2771647" y="21717"/>
                  </a:lnTo>
                  <a:lnTo>
                    <a:pt x="2758975" y="22433"/>
                  </a:lnTo>
                  <a:lnTo>
                    <a:pt x="2724290" y="42152"/>
                  </a:lnTo>
                  <a:lnTo>
                    <a:pt x="2710307" y="79121"/>
                  </a:lnTo>
                  <a:lnTo>
                    <a:pt x="2702687" y="79121"/>
                  </a:lnTo>
                  <a:lnTo>
                    <a:pt x="2702687" y="6223"/>
                  </a:lnTo>
                  <a:close/>
                </a:path>
                <a:path w="3919854" h="354330">
                  <a:moveTo>
                    <a:pt x="2424938" y="6223"/>
                  </a:moveTo>
                  <a:lnTo>
                    <a:pt x="2650363" y="6223"/>
                  </a:lnTo>
                  <a:lnTo>
                    <a:pt x="2650363" y="85851"/>
                  </a:lnTo>
                  <a:lnTo>
                    <a:pt x="2642869" y="85851"/>
                  </a:lnTo>
                  <a:lnTo>
                    <a:pt x="2639704" y="72302"/>
                  </a:lnTo>
                  <a:lnTo>
                    <a:pt x="2635932" y="60801"/>
                  </a:lnTo>
                  <a:lnTo>
                    <a:pt x="2606147" y="28654"/>
                  </a:lnTo>
                  <a:lnTo>
                    <a:pt x="2555493" y="21717"/>
                  </a:lnTo>
                  <a:lnTo>
                    <a:pt x="2527681" y="21717"/>
                  </a:lnTo>
                  <a:lnTo>
                    <a:pt x="2527681" y="131318"/>
                  </a:lnTo>
                  <a:lnTo>
                    <a:pt x="2533015" y="131318"/>
                  </a:lnTo>
                  <a:lnTo>
                    <a:pt x="2570098" y="115316"/>
                  </a:lnTo>
                  <a:lnTo>
                    <a:pt x="2584831" y="67818"/>
                  </a:lnTo>
                  <a:lnTo>
                    <a:pt x="2592450" y="67818"/>
                  </a:lnTo>
                  <a:lnTo>
                    <a:pt x="2592450" y="208915"/>
                  </a:lnTo>
                  <a:lnTo>
                    <a:pt x="2584831" y="208915"/>
                  </a:lnTo>
                  <a:lnTo>
                    <a:pt x="2583334" y="197893"/>
                  </a:lnTo>
                  <a:lnTo>
                    <a:pt x="2581148" y="187896"/>
                  </a:lnTo>
                  <a:lnTo>
                    <a:pt x="2561921" y="154477"/>
                  </a:lnTo>
                  <a:lnTo>
                    <a:pt x="2527681" y="146304"/>
                  </a:lnTo>
                  <a:lnTo>
                    <a:pt x="2527681" y="222123"/>
                  </a:lnTo>
                  <a:lnTo>
                    <a:pt x="2536570" y="257556"/>
                  </a:lnTo>
                  <a:lnTo>
                    <a:pt x="2539999" y="259715"/>
                  </a:lnTo>
                  <a:lnTo>
                    <a:pt x="2545588" y="260731"/>
                  </a:lnTo>
                  <a:lnTo>
                    <a:pt x="2553208" y="260731"/>
                  </a:lnTo>
                  <a:lnTo>
                    <a:pt x="2569337" y="260731"/>
                  </a:lnTo>
                  <a:lnTo>
                    <a:pt x="2617503" y="250872"/>
                  </a:lnTo>
                  <a:lnTo>
                    <a:pt x="2649410" y="221170"/>
                  </a:lnTo>
                  <a:lnTo>
                    <a:pt x="2662555" y="189992"/>
                  </a:lnTo>
                  <a:lnTo>
                    <a:pt x="2669920" y="189992"/>
                  </a:lnTo>
                  <a:lnTo>
                    <a:pt x="2657729" y="275590"/>
                  </a:lnTo>
                  <a:lnTo>
                    <a:pt x="2424938" y="275590"/>
                  </a:lnTo>
                  <a:lnTo>
                    <a:pt x="2424938" y="268224"/>
                  </a:lnTo>
                  <a:lnTo>
                    <a:pt x="2433828" y="268224"/>
                  </a:lnTo>
                  <a:lnTo>
                    <a:pt x="2441701" y="268224"/>
                  </a:lnTo>
                  <a:lnTo>
                    <a:pt x="2447924" y="266826"/>
                  </a:lnTo>
                  <a:lnTo>
                    <a:pt x="2452750" y="264033"/>
                  </a:lnTo>
                  <a:lnTo>
                    <a:pt x="2456180" y="262255"/>
                  </a:lnTo>
                  <a:lnTo>
                    <a:pt x="2458846" y="259080"/>
                  </a:lnTo>
                  <a:lnTo>
                    <a:pt x="2460624" y="254508"/>
                  </a:lnTo>
                  <a:lnTo>
                    <a:pt x="2462148" y="251333"/>
                  </a:lnTo>
                  <a:lnTo>
                    <a:pt x="2462911" y="243078"/>
                  </a:lnTo>
                  <a:lnTo>
                    <a:pt x="2462911" y="229488"/>
                  </a:lnTo>
                  <a:lnTo>
                    <a:pt x="2462911" y="52324"/>
                  </a:lnTo>
                  <a:lnTo>
                    <a:pt x="2462911" y="40132"/>
                  </a:lnTo>
                  <a:lnTo>
                    <a:pt x="2462530" y="32638"/>
                  </a:lnTo>
                  <a:lnTo>
                    <a:pt x="2461894" y="29845"/>
                  </a:lnTo>
                  <a:lnTo>
                    <a:pt x="2460497" y="25146"/>
                  </a:lnTo>
                  <a:lnTo>
                    <a:pt x="2458085" y="21590"/>
                  </a:lnTo>
                  <a:lnTo>
                    <a:pt x="2454529" y="19176"/>
                  </a:lnTo>
                  <a:lnTo>
                    <a:pt x="2449448" y="15367"/>
                  </a:lnTo>
                  <a:lnTo>
                    <a:pt x="2442591" y="13588"/>
                  </a:lnTo>
                  <a:lnTo>
                    <a:pt x="2433828" y="13588"/>
                  </a:lnTo>
                  <a:lnTo>
                    <a:pt x="2424938" y="13588"/>
                  </a:lnTo>
                  <a:lnTo>
                    <a:pt x="2424938" y="6223"/>
                  </a:lnTo>
                  <a:close/>
                </a:path>
                <a:path w="3919854" h="354330">
                  <a:moveTo>
                    <a:pt x="2186051" y="6223"/>
                  </a:moveTo>
                  <a:lnTo>
                    <a:pt x="2408681" y="6223"/>
                  </a:lnTo>
                  <a:lnTo>
                    <a:pt x="2408681" y="13588"/>
                  </a:lnTo>
                  <a:lnTo>
                    <a:pt x="2397420" y="14329"/>
                  </a:lnTo>
                  <a:lnTo>
                    <a:pt x="2388409" y="15795"/>
                  </a:lnTo>
                  <a:lnTo>
                    <a:pt x="2370454" y="49149"/>
                  </a:lnTo>
                  <a:lnTo>
                    <a:pt x="2370454" y="229108"/>
                  </a:lnTo>
                  <a:lnTo>
                    <a:pt x="2370454" y="240537"/>
                  </a:lnTo>
                  <a:lnTo>
                    <a:pt x="2371216" y="248412"/>
                  </a:lnTo>
                  <a:lnTo>
                    <a:pt x="2372994" y="252984"/>
                  </a:lnTo>
                  <a:lnTo>
                    <a:pt x="2374645" y="257429"/>
                  </a:lnTo>
                  <a:lnTo>
                    <a:pt x="2378455" y="261112"/>
                  </a:lnTo>
                  <a:lnTo>
                    <a:pt x="2384425" y="264033"/>
                  </a:lnTo>
                  <a:lnTo>
                    <a:pt x="2390266" y="266826"/>
                  </a:lnTo>
                  <a:lnTo>
                    <a:pt x="2398394" y="268224"/>
                  </a:lnTo>
                  <a:lnTo>
                    <a:pt x="2408681" y="268224"/>
                  </a:lnTo>
                  <a:lnTo>
                    <a:pt x="2408681" y="354330"/>
                  </a:lnTo>
                  <a:lnTo>
                    <a:pt x="2401442" y="354330"/>
                  </a:lnTo>
                  <a:lnTo>
                    <a:pt x="2398918" y="337635"/>
                  </a:lnTo>
                  <a:lnTo>
                    <a:pt x="2393822" y="322595"/>
                  </a:lnTo>
                  <a:lnTo>
                    <a:pt x="2363339" y="287912"/>
                  </a:lnTo>
                  <a:lnTo>
                    <a:pt x="2312797" y="275590"/>
                  </a:lnTo>
                  <a:lnTo>
                    <a:pt x="2239517" y="275590"/>
                  </a:lnTo>
                  <a:lnTo>
                    <a:pt x="2186439" y="287109"/>
                  </a:lnTo>
                  <a:lnTo>
                    <a:pt x="2152951" y="320754"/>
                  </a:lnTo>
                  <a:lnTo>
                    <a:pt x="2143632" y="354330"/>
                  </a:lnTo>
                  <a:lnTo>
                    <a:pt x="2136393" y="354330"/>
                  </a:lnTo>
                  <a:lnTo>
                    <a:pt x="2136393" y="268224"/>
                  </a:lnTo>
                  <a:lnTo>
                    <a:pt x="2159154" y="260439"/>
                  </a:lnTo>
                  <a:lnTo>
                    <a:pt x="2178462" y="246808"/>
                  </a:lnTo>
                  <a:lnTo>
                    <a:pt x="2206625" y="202057"/>
                  </a:lnTo>
                  <a:lnTo>
                    <a:pt x="2222452" y="135937"/>
                  </a:lnTo>
                  <a:lnTo>
                    <a:pt x="2226395" y="95704"/>
                  </a:lnTo>
                  <a:lnTo>
                    <a:pt x="2227706" y="50673"/>
                  </a:lnTo>
                  <a:lnTo>
                    <a:pt x="2227226" y="40241"/>
                  </a:lnTo>
                  <a:lnTo>
                    <a:pt x="2197883" y="14112"/>
                  </a:lnTo>
                  <a:lnTo>
                    <a:pt x="2186051" y="13588"/>
                  </a:lnTo>
                  <a:lnTo>
                    <a:pt x="2186051" y="6223"/>
                  </a:lnTo>
                  <a:close/>
                </a:path>
                <a:path w="3919854" h="354330">
                  <a:moveTo>
                    <a:pt x="1901570" y="6223"/>
                  </a:moveTo>
                  <a:lnTo>
                    <a:pt x="2026792" y="6223"/>
                  </a:lnTo>
                  <a:lnTo>
                    <a:pt x="2026792" y="13588"/>
                  </a:lnTo>
                  <a:lnTo>
                    <a:pt x="2018272" y="13801"/>
                  </a:lnTo>
                  <a:lnTo>
                    <a:pt x="2011203" y="14430"/>
                  </a:lnTo>
                  <a:lnTo>
                    <a:pt x="1989327" y="53467"/>
                  </a:lnTo>
                  <a:lnTo>
                    <a:pt x="1989327" y="228346"/>
                  </a:lnTo>
                  <a:lnTo>
                    <a:pt x="2001392" y="264795"/>
                  </a:lnTo>
                  <a:lnTo>
                    <a:pt x="2026792" y="268224"/>
                  </a:lnTo>
                  <a:lnTo>
                    <a:pt x="2026792" y="275590"/>
                  </a:lnTo>
                  <a:lnTo>
                    <a:pt x="1888870" y="275590"/>
                  </a:lnTo>
                  <a:lnTo>
                    <a:pt x="1888870" y="268224"/>
                  </a:lnTo>
                  <a:lnTo>
                    <a:pt x="1897374" y="268011"/>
                  </a:lnTo>
                  <a:lnTo>
                    <a:pt x="1904412" y="267382"/>
                  </a:lnTo>
                  <a:lnTo>
                    <a:pt x="1926209" y="228346"/>
                  </a:lnTo>
                  <a:lnTo>
                    <a:pt x="1926209" y="152781"/>
                  </a:lnTo>
                  <a:lnTo>
                    <a:pt x="1908555" y="152781"/>
                  </a:lnTo>
                  <a:lnTo>
                    <a:pt x="1821688" y="275590"/>
                  </a:lnTo>
                  <a:lnTo>
                    <a:pt x="1736852" y="275590"/>
                  </a:lnTo>
                  <a:lnTo>
                    <a:pt x="1736852" y="268224"/>
                  </a:lnTo>
                  <a:lnTo>
                    <a:pt x="1743964" y="267843"/>
                  </a:lnTo>
                  <a:lnTo>
                    <a:pt x="1750314" y="265557"/>
                  </a:lnTo>
                  <a:lnTo>
                    <a:pt x="1838578" y="148209"/>
                  </a:lnTo>
                  <a:lnTo>
                    <a:pt x="1826960" y="144778"/>
                  </a:lnTo>
                  <a:lnTo>
                    <a:pt x="1816687" y="140573"/>
                  </a:lnTo>
                  <a:lnTo>
                    <a:pt x="1784111" y="107727"/>
                  </a:lnTo>
                  <a:lnTo>
                    <a:pt x="1778762" y="80518"/>
                  </a:lnTo>
                  <a:lnTo>
                    <a:pt x="1779664" y="68707"/>
                  </a:lnTo>
                  <a:lnTo>
                    <a:pt x="1800780" y="29491"/>
                  </a:lnTo>
                  <a:lnTo>
                    <a:pt x="1843027" y="10027"/>
                  </a:lnTo>
                  <a:lnTo>
                    <a:pt x="1878754" y="6649"/>
                  </a:lnTo>
                  <a:lnTo>
                    <a:pt x="1901570" y="6223"/>
                  </a:lnTo>
                  <a:close/>
                </a:path>
                <a:path w="3919854" h="354330">
                  <a:moveTo>
                    <a:pt x="1510918" y="6223"/>
                  </a:moveTo>
                  <a:lnTo>
                    <a:pt x="1729993" y="6223"/>
                  </a:lnTo>
                  <a:lnTo>
                    <a:pt x="1729993" y="13588"/>
                  </a:lnTo>
                  <a:lnTo>
                    <a:pt x="1720016" y="14017"/>
                  </a:lnTo>
                  <a:lnTo>
                    <a:pt x="1711991" y="15303"/>
                  </a:lnTo>
                  <a:lnTo>
                    <a:pt x="1695450" y="46355"/>
                  </a:lnTo>
                  <a:lnTo>
                    <a:pt x="1695450" y="233680"/>
                  </a:lnTo>
                  <a:lnTo>
                    <a:pt x="1720605" y="267672"/>
                  </a:lnTo>
                  <a:lnTo>
                    <a:pt x="1731010" y="268224"/>
                  </a:lnTo>
                  <a:lnTo>
                    <a:pt x="1731010" y="275590"/>
                  </a:lnTo>
                  <a:lnTo>
                    <a:pt x="1595119" y="275590"/>
                  </a:lnTo>
                  <a:lnTo>
                    <a:pt x="1595119" y="268224"/>
                  </a:lnTo>
                  <a:lnTo>
                    <a:pt x="1605914" y="268224"/>
                  </a:lnTo>
                  <a:lnTo>
                    <a:pt x="1613662" y="267335"/>
                  </a:lnTo>
                  <a:lnTo>
                    <a:pt x="1618106" y="265557"/>
                  </a:lnTo>
                  <a:lnTo>
                    <a:pt x="1622552" y="263779"/>
                  </a:lnTo>
                  <a:lnTo>
                    <a:pt x="1625727" y="260858"/>
                  </a:lnTo>
                  <a:lnTo>
                    <a:pt x="1627759" y="256794"/>
                  </a:lnTo>
                  <a:lnTo>
                    <a:pt x="1629664" y="252603"/>
                  </a:lnTo>
                  <a:lnTo>
                    <a:pt x="1630679" y="245363"/>
                  </a:lnTo>
                  <a:lnTo>
                    <a:pt x="1630679" y="234823"/>
                  </a:lnTo>
                  <a:lnTo>
                    <a:pt x="1630679" y="23622"/>
                  </a:lnTo>
                  <a:lnTo>
                    <a:pt x="1565910" y="23622"/>
                  </a:lnTo>
                  <a:lnTo>
                    <a:pt x="1565910" y="104140"/>
                  </a:lnTo>
                  <a:lnTo>
                    <a:pt x="1565745" y="127881"/>
                  </a:lnTo>
                  <a:lnTo>
                    <a:pt x="1564463" y="166362"/>
                  </a:lnTo>
                  <a:lnTo>
                    <a:pt x="1558702" y="206803"/>
                  </a:lnTo>
                  <a:lnTo>
                    <a:pt x="1543702" y="242359"/>
                  </a:lnTo>
                  <a:lnTo>
                    <a:pt x="1511730" y="272067"/>
                  </a:lnTo>
                  <a:lnTo>
                    <a:pt x="1481709" y="278765"/>
                  </a:lnTo>
                  <a:lnTo>
                    <a:pt x="1472467" y="278124"/>
                  </a:lnTo>
                  <a:lnTo>
                    <a:pt x="1441374" y="250442"/>
                  </a:lnTo>
                  <a:lnTo>
                    <a:pt x="1440688" y="243205"/>
                  </a:lnTo>
                  <a:lnTo>
                    <a:pt x="1440688" y="234823"/>
                  </a:lnTo>
                  <a:lnTo>
                    <a:pt x="1476359" y="216396"/>
                  </a:lnTo>
                  <a:lnTo>
                    <a:pt x="1492123" y="251460"/>
                  </a:lnTo>
                  <a:lnTo>
                    <a:pt x="1495425" y="255778"/>
                  </a:lnTo>
                  <a:lnTo>
                    <a:pt x="1501393" y="255778"/>
                  </a:lnTo>
                  <a:lnTo>
                    <a:pt x="1507702" y="254730"/>
                  </a:lnTo>
                  <a:lnTo>
                    <a:pt x="1539652" y="218995"/>
                  </a:lnTo>
                  <a:lnTo>
                    <a:pt x="1548606" y="176399"/>
                  </a:lnTo>
                  <a:lnTo>
                    <a:pt x="1550892" y="133814"/>
                  </a:lnTo>
                  <a:lnTo>
                    <a:pt x="1551177" y="107569"/>
                  </a:lnTo>
                  <a:lnTo>
                    <a:pt x="1551177" y="56642"/>
                  </a:lnTo>
                  <a:lnTo>
                    <a:pt x="1538224" y="17272"/>
                  </a:lnTo>
                  <a:lnTo>
                    <a:pt x="1510918" y="13588"/>
                  </a:lnTo>
                  <a:lnTo>
                    <a:pt x="1510918" y="6223"/>
                  </a:lnTo>
                  <a:close/>
                </a:path>
                <a:path w="3919854" h="354330">
                  <a:moveTo>
                    <a:pt x="1207642" y="6223"/>
                  </a:moveTo>
                  <a:lnTo>
                    <a:pt x="1430274" y="6223"/>
                  </a:lnTo>
                  <a:lnTo>
                    <a:pt x="1430274" y="13588"/>
                  </a:lnTo>
                  <a:lnTo>
                    <a:pt x="1419012" y="14329"/>
                  </a:lnTo>
                  <a:lnTo>
                    <a:pt x="1410001" y="15795"/>
                  </a:lnTo>
                  <a:lnTo>
                    <a:pt x="1392047" y="49149"/>
                  </a:lnTo>
                  <a:lnTo>
                    <a:pt x="1392047" y="229108"/>
                  </a:lnTo>
                  <a:lnTo>
                    <a:pt x="1392047" y="240537"/>
                  </a:lnTo>
                  <a:lnTo>
                    <a:pt x="1392809" y="248412"/>
                  </a:lnTo>
                  <a:lnTo>
                    <a:pt x="1394587" y="252984"/>
                  </a:lnTo>
                  <a:lnTo>
                    <a:pt x="1396238" y="257429"/>
                  </a:lnTo>
                  <a:lnTo>
                    <a:pt x="1400048" y="261112"/>
                  </a:lnTo>
                  <a:lnTo>
                    <a:pt x="1406016" y="264033"/>
                  </a:lnTo>
                  <a:lnTo>
                    <a:pt x="1411859" y="266826"/>
                  </a:lnTo>
                  <a:lnTo>
                    <a:pt x="1419987" y="268224"/>
                  </a:lnTo>
                  <a:lnTo>
                    <a:pt x="1430274" y="268224"/>
                  </a:lnTo>
                  <a:lnTo>
                    <a:pt x="1430274" y="354330"/>
                  </a:lnTo>
                  <a:lnTo>
                    <a:pt x="1423035" y="354330"/>
                  </a:lnTo>
                  <a:lnTo>
                    <a:pt x="1420510" y="337635"/>
                  </a:lnTo>
                  <a:lnTo>
                    <a:pt x="1415414" y="322595"/>
                  </a:lnTo>
                  <a:lnTo>
                    <a:pt x="1384931" y="287912"/>
                  </a:lnTo>
                  <a:lnTo>
                    <a:pt x="1334389" y="275590"/>
                  </a:lnTo>
                  <a:lnTo>
                    <a:pt x="1261110" y="275590"/>
                  </a:lnTo>
                  <a:lnTo>
                    <a:pt x="1208031" y="287109"/>
                  </a:lnTo>
                  <a:lnTo>
                    <a:pt x="1174543" y="320754"/>
                  </a:lnTo>
                  <a:lnTo>
                    <a:pt x="1165225" y="354330"/>
                  </a:lnTo>
                  <a:lnTo>
                    <a:pt x="1157986" y="354330"/>
                  </a:lnTo>
                  <a:lnTo>
                    <a:pt x="1157986" y="268224"/>
                  </a:lnTo>
                  <a:lnTo>
                    <a:pt x="1180746" y="260439"/>
                  </a:lnTo>
                  <a:lnTo>
                    <a:pt x="1200054" y="246808"/>
                  </a:lnTo>
                  <a:lnTo>
                    <a:pt x="1228216" y="202057"/>
                  </a:lnTo>
                  <a:lnTo>
                    <a:pt x="1244044" y="135937"/>
                  </a:lnTo>
                  <a:lnTo>
                    <a:pt x="1247987" y="95704"/>
                  </a:lnTo>
                  <a:lnTo>
                    <a:pt x="1249299" y="50673"/>
                  </a:lnTo>
                  <a:lnTo>
                    <a:pt x="1248818" y="40241"/>
                  </a:lnTo>
                  <a:lnTo>
                    <a:pt x="1219475" y="14112"/>
                  </a:lnTo>
                  <a:lnTo>
                    <a:pt x="1207642" y="13588"/>
                  </a:lnTo>
                  <a:lnTo>
                    <a:pt x="1207642" y="6223"/>
                  </a:lnTo>
                  <a:close/>
                </a:path>
                <a:path w="3919854" h="354330">
                  <a:moveTo>
                    <a:pt x="580009" y="6223"/>
                  </a:moveTo>
                  <a:lnTo>
                    <a:pt x="697484" y="6223"/>
                  </a:lnTo>
                  <a:lnTo>
                    <a:pt x="724411" y="7510"/>
                  </a:lnTo>
                  <a:lnTo>
                    <a:pt x="766028" y="17849"/>
                  </a:lnTo>
                  <a:lnTo>
                    <a:pt x="799639" y="50133"/>
                  </a:lnTo>
                  <a:lnTo>
                    <a:pt x="805941" y="78486"/>
                  </a:lnTo>
                  <a:lnTo>
                    <a:pt x="804918" y="91154"/>
                  </a:lnTo>
                  <a:lnTo>
                    <a:pt x="780678" y="132038"/>
                  </a:lnTo>
                  <a:lnTo>
                    <a:pt x="744727" y="148844"/>
                  </a:lnTo>
                  <a:lnTo>
                    <a:pt x="700865" y="153362"/>
                  </a:lnTo>
                  <a:lnTo>
                    <a:pt x="679576" y="153670"/>
                  </a:lnTo>
                  <a:lnTo>
                    <a:pt x="679576" y="228346"/>
                  </a:lnTo>
                  <a:lnTo>
                    <a:pt x="691768" y="264922"/>
                  </a:lnTo>
                  <a:lnTo>
                    <a:pt x="704723" y="268224"/>
                  </a:lnTo>
                  <a:lnTo>
                    <a:pt x="716914" y="268224"/>
                  </a:lnTo>
                  <a:lnTo>
                    <a:pt x="716914" y="275590"/>
                  </a:lnTo>
                  <a:lnTo>
                    <a:pt x="580009" y="275590"/>
                  </a:lnTo>
                  <a:lnTo>
                    <a:pt x="580009" y="268224"/>
                  </a:lnTo>
                  <a:lnTo>
                    <a:pt x="588583" y="268009"/>
                  </a:lnTo>
                  <a:lnTo>
                    <a:pt x="595645" y="267366"/>
                  </a:lnTo>
                  <a:lnTo>
                    <a:pt x="617347" y="228346"/>
                  </a:lnTo>
                  <a:lnTo>
                    <a:pt x="617347" y="53467"/>
                  </a:lnTo>
                  <a:lnTo>
                    <a:pt x="605281" y="16891"/>
                  </a:lnTo>
                  <a:lnTo>
                    <a:pt x="580009" y="13588"/>
                  </a:lnTo>
                  <a:lnTo>
                    <a:pt x="580009" y="6223"/>
                  </a:lnTo>
                  <a:close/>
                </a:path>
                <a:path w="3919854" h="354330">
                  <a:moveTo>
                    <a:pt x="318769" y="6223"/>
                  </a:moveTo>
                  <a:lnTo>
                    <a:pt x="556387" y="6223"/>
                  </a:lnTo>
                  <a:lnTo>
                    <a:pt x="556387" y="79375"/>
                  </a:lnTo>
                  <a:lnTo>
                    <a:pt x="549020" y="79375"/>
                  </a:lnTo>
                  <a:lnTo>
                    <a:pt x="546473" y="66847"/>
                  </a:lnTo>
                  <a:lnTo>
                    <a:pt x="543591" y="56308"/>
                  </a:lnTo>
                  <a:lnTo>
                    <a:pt x="518667" y="26924"/>
                  </a:lnTo>
                  <a:lnTo>
                    <a:pt x="476123" y="23622"/>
                  </a:lnTo>
                  <a:lnTo>
                    <a:pt x="421259" y="23622"/>
                  </a:lnTo>
                  <a:lnTo>
                    <a:pt x="421259" y="233045"/>
                  </a:lnTo>
                  <a:lnTo>
                    <a:pt x="421665" y="243355"/>
                  </a:lnTo>
                  <a:lnTo>
                    <a:pt x="440436" y="268224"/>
                  </a:lnTo>
                  <a:lnTo>
                    <a:pt x="452247" y="268224"/>
                  </a:lnTo>
                  <a:lnTo>
                    <a:pt x="459231" y="268224"/>
                  </a:lnTo>
                  <a:lnTo>
                    <a:pt x="459231" y="275590"/>
                  </a:lnTo>
                  <a:lnTo>
                    <a:pt x="318769" y="275590"/>
                  </a:lnTo>
                  <a:lnTo>
                    <a:pt x="318769" y="268224"/>
                  </a:lnTo>
                  <a:lnTo>
                    <a:pt x="326263" y="268224"/>
                  </a:lnTo>
                  <a:lnTo>
                    <a:pt x="337947" y="268224"/>
                  </a:lnTo>
                  <a:lnTo>
                    <a:pt x="356488" y="233045"/>
                  </a:lnTo>
                  <a:lnTo>
                    <a:pt x="356488" y="47117"/>
                  </a:lnTo>
                  <a:lnTo>
                    <a:pt x="339725" y="13588"/>
                  </a:lnTo>
                  <a:lnTo>
                    <a:pt x="327278" y="13588"/>
                  </a:lnTo>
                  <a:lnTo>
                    <a:pt x="318769" y="13588"/>
                  </a:lnTo>
                  <a:lnTo>
                    <a:pt x="318769" y="6223"/>
                  </a:lnTo>
                  <a:close/>
                </a:path>
                <a:path w="3919854" h="354330">
                  <a:moveTo>
                    <a:pt x="0" y="6223"/>
                  </a:moveTo>
                  <a:lnTo>
                    <a:pt x="144399" y="6223"/>
                  </a:lnTo>
                  <a:lnTo>
                    <a:pt x="144399" y="13588"/>
                  </a:lnTo>
                  <a:lnTo>
                    <a:pt x="135000" y="13588"/>
                  </a:lnTo>
                  <a:lnTo>
                    <a:pt x="126672" y="14067"/>
                  </a:lnTo>
                  <a:lnTo>
                    <a:pt x="104520" y="52070"/>
                  </a:lnTo>
                  <a:lnTo>
                    <a:pt x="104520" y="199771"/>
                  </a:lnTo>
                  <a:lnTo>
                    <a:pt x="199389" y="50673"/>
                  </a:lnTo>
                  <a:lnTo>
                    <a:pt x="199005" y="40675"/>
                  </a:lnTo>
                  <a:lnTo>
                    <a:pt x="168782" y="13588"/>
                  </a:lnTo>
                  <a:lnTo>
                    <a:pt x="159892" y="13588"/>
                  </a:lnTo>
                  <a:lnTo>
                    <a:pt x="159892" y="6223"/>
                  </a:lnTo>
                  <a:lnTo>
                    <a:pt x="304291" y="6223"/>
                  </a:lnTo>
                  <a:lnTo>
                    <a:pt x="304291" y="13588"/>
                  </a:lnTo>
                  <a:lnTo>
                    <a:pt x="295020" y="13588"/>
                  </a:lnTo>
                  <a:lnTo>
                    <a:pt x="286472" y="14021"/>
                  </a:lnTo>
                  <a:lnTo>
                    <a:pt x="264160" y="52070"/>
                  </a:lnTo>
                  <a:lnTo>
                    <a:pt x="264160" y="229362"/>
                  </a:lnTo>
                  <a:lnTo>
                    <a:pt x="279606" y="266493"/>
                  </a:lnTo>
                  <a:lnTo>
                    <a:pt x="295020" y="268224"/>
                  </a:lnTo>
                  <a:lnTo>
                    <a:pt x="304291" y="268224"/>
                  </a:lnTo>
                  <a:lnTo>
                    <a:pt x="304291" y="275590"/>
                  </a:lnTo>
                  <a:lnTo>
                    <a:pt x="159892" y="275590"/>
                  </a:lnTo>
                  <a:lnTo>
                    <a:pt x="159892" y="268224"/>
                  </a:lnTo>
                  <a:lnTo>
                    <a:pt x="168782" y="268224"/>
                  </a:lnTo>
                  <a:lnTo>
                    <a:pt x="177456" y="267769"/>
                  </a:lnTo>
                  <a:lnTo>
                    <a:pt x="199389" y="229362"/>
                  </a:lnTo>
                  <a:lnTo>
                    <a:pt x="199389" y="83058"/>
                  </a:lnTo>
                  <a:lnTo>
                    <a:pt x="104520" y="232156"/>
                  </a:lnTo>
                  <a:lnTo>
                    <a:pt x="104808" y="241107"/>
                  </a:lnTo>
                  <a:lnTo>
                    <a:pt x="135000" y="268224"/>
                  </a:lnTo>
                  <a:lnTo>
                    <a:pt x="144399" y="268224"/>
                  </a:lnTo>
                  <a:lnTo>
                    <a:pt x="144399" y="275590"/>
                  </a:lnTo>
                  <a:lnTo>
                    <a:pt x="0" y="275590"/>
                  </a:lnTo>
                  <a:lnTo>
                    <a:pt x="0" y="268224"/>
                  </a:lnTo>
                  <a:lnTo>
                    <a:pt x="8889" y="268224"/>
                  </a:lnTo>
                  <a:lnTo>
                    <a:pt x="17512" y="267769"/>
                  </a:lnTo>
                  <a:lnTo>
                    <a:pt x="39750" y="229362"/>
                  </a:lnTo>
                  <a:lnTo>
                    <a:pt x="39750" y="52070"/>
                  </a:lnTo>
                  <a:lnTo>
                    <a:pt x="26050" y="15335"/>
                  </a:lnTo>
                  <a:lnTo>
                    <a:pt x="8889" y="13588"/>
                  </a:lnTo>
                  <a:lnTo>
                    <a:pt x="0" y="13588"/>
                  </a:lnTo>
                  <a:lnTo>
                    <a:pt x="0" y="6223"/>
                  </a:lnTo>
                  <a:close/>
                </a:path>
                <a:path w="3919854" h="354330">
                  <a:moveTo>
                    <a:pt x="912749" y="635"/>
                  </a:moveTo>
                  <a:lnTo>
                    <a:pt x="916431" y="635"/>
                  </a:lnTo>
                  <a:lnTo>
                    <a:pt x="1013587" y="221615"/>
                  </a:lnTo>
                  <a:lnTo>
                    <a:pt x="1020230" y="235805"/>
                  </a:lnTo>
                  <a:lnTo>
                    <a:pt x="1047368" y="267588"/>
                  </a:lnTo>
                  <a:lnTo>
                    <a:pt x="1055497" y="268224"/>
                  </a:lnTo>
                  <a:lnTo>
                    <a:pt x="1055497" y="275590"/>
                  </a:lnTo>
                  <a:lnTo>
                    <a:pt x="925194" y="275590"/>
                  </a:lnTo>
                  <a:lnTo>
                    <a:pt x="925194" y="268224"/>
                  </a:lnTo>
                  <a:lnTo>
                    <a:pt x="930528" y="268224"/>
                  </a:lnTo>
                  <a:lnTo>
                    <a:pt x="941069" y="268224"/>
                  </a:lnTo>
                  <a:lnTo>
                    <a:pt x="948436" y="266826"/>
                  </a:lnTo>
                  <a:lnTo>
                    <a:pt x="952626" y="263906"/>
                  </a:lnTo>
                  <a:lnTo>
                    <a:pt x="955548" y="261747"/>
                  </a:lnTo>
                  <a:lnTo>
                    <a:pt x="956944" y="258699"/>
                  </a:lnTo>
                  <a:lnTo>
                    <a:pt x="956944" y="254762"/>
                  </a:lnTo>
                  <a:lnTo>
                    <a:pt x="956944" y="252349"/>
                  </a:lnTo>
                  <a:lnTo>
                    <a:pt x="956563" y="249936"/>
                  </a:lnTo>
                  <a:lnTo>
                    <a:pt x="955801" y="247396"/>
                  </a:lnTo>
                  <a:lnTo>
                    <a:pt x="955548" y="246253"/>
                  </a:lnTo>
                  <a:lnTo>
                    <a:pt x="953515" y="241300"/>
                  </a:lnTo>
                  <a:lnTo>
                    <a:pt x="949832" y="232537"/>
                  </a:lnTo>
                  <a:lnTo>
                    <a:pt x="935609" y="198882"/>
                  </a:lnTo>
                  <a:lnTo>
                    <a:pt x="840359" y="198882"/>
                  </a:lnTo>
                  <a:lnTo>
                    <a:pt x="829055" y="225171"/>
                  </a:lnTo>
                  <a:lnTo>
                    <a:pt x="825373" y="233934"/>
                  </a:lnTo>
                  <a:lnTo>
                    <a:pt x="823467" y="241173"/>
                  </a:lnTo>
                  <a:lnTo>
                    <a:pt x="823467" y="246761"/>
                  </a:lnTo>
                  <a:lnTo>
                    <a:pt x="823467" y="254381"/>
                  </a:lnTo>
                  <a:lnTo>
                    <a:pt x="859027" y="268224"/>
                  </a:lnTo>
                  <a:lnTo>
                    <a:pt x="859027" y="275590"/>
                  </a:lnTo>
                  <a:lnTo>
                    <a:pt x="769492" y="275590"/>
                  </a:lnTo>
                  <a:lnTo>
                    <a:pt x="769492" y="268224"/>
                  </a:lnTo>
                  <a:lnTo>
                    <a:pt x="776400" y="266680"/>
                  </a:lnTo>
                  <a:lnTo>
                    <a:pt x="782653" y="264160"/>
                  </a:lnTo>
                  <a:lnTo>
                    <a:pt x="809761" y="229693"/>
                  </a:lnTo>
                  <a:lnTo>
                    <a:pt x="816355" y="215646"/>
                  </a:lnTo>
                  <a:lnTo>
                    <a:pt x="912749" y="635"/>
                  </a:lnTo>
                  <a:close/>
                </a:path>
                <a:path w="3919854" h="354330">
                  <a:moveTo>
                    <a:pt x="3811650" y="0"/>
                  </a:moveTo>
                  <a:lnTo>
                    <a:pt x="3856102" y="6965"/>
                  </a:lnTo>
                  <a:lnTo>
                    <a:pt x="3883914" y="17145"/>
                  </a:lnTo>
                  <a:lnTo>
                    <a:pt x="3891661" y="19558"/>
                  </a:lnTo>
                  <a:lnTo>
                    <a:pt x="3894963" y="19558"/>
                  </a:lnTo>
                  <a:lnTo>
                    <a:pt x="3899154" y="19558"/>
                  </a:lnTo>
                  <a:lnTo>
                    <a:pt x="3902837" y="17907"/>
                  </a:lnTo>
                  <a:lnTo>
                    <a:pt x="3905885" y="14859"/>
                  </a:lnTo>
                  <a:lnTo>
                    <a:pt x="3909060" y="11684"/>
                  </a:lnTo>
                  <a:lnTo>
                    <a:pt x="3911091" y="6858"/>
                  </a:lnTo>
                  <a:lnTo>
                    <a:pt x="3911981" y="0"/>
                  </a:lnTo>
                  <a:lnTo>
                    <a:pt x="3919728" y="0"/>
                  </a:lnTo>
                  <a:lnTo>
                    <a:pt x="3919728" y="93472"/>
                  </a:lnTo>
                  <a:lnTo>
                    <a:pt x="3911981" y="93472"/>
                  </a:lnTo>
                  <a:lnTo>
                    <a:pt x="3906668" y="76253"/>
                  </a:lnTo>
                  <a:lnTo>
                    <a:pt x="3899487" y="61166"/>
                  </a:lnTo>
                  <a:lnTo>
                    <a:pt x="3867104" y="28836"/>
                  </a:lnTo>
                  <a:lnTo>
                    <a:pt x="3825366" y="17907"/>
                  </a:lnTo>
                  <a:lnTo>
                    <a:pt x="3813036" y="18811"/>
                  </a:lnTo>
                  <a:lnTo>
                    <a:pt x="3769280" y="40193"/>
                  </a:lnTo>
                  <a:lnTo>
                    <a:pt x="3742797" y="85814"/>
                  </a:lnTo>
                  <a:lnTo>
                    <a:pt x="3735832" y="137160"/>
                  </a:lnTo>
                  <a:lnTo>
                    <a:pt x="3736401" y="154832"/>
                  </a:lnTo>
                  <a:lnTo>
                    <a:pt x="3744848" y="202946"/>
                  </a:lnTo>
                  <a:lnTo>
                    <a:pt x="3764458" y="239379"/>
                  </a:lnTo>
                  <a:lnTo>
                    <a:pt x="3809180" y="262191"/>
                  </a:lnTo>
                  <a:lnTo>
                    <a:pt x="3823969" y="263144"/>
                  </a:lnTo>
                  <a:lnTo>
                    <a:pt x="3836449" y="262433"/>
                  </a:lnTo>
                  <a:lnTo>
                    <a:pt x="3881294" y="245421"/>
                  </a:lnTo>
                  <a:lnTo>
                    <a:pt x="3915156" y="213613"/>
                  </a:lnTo>
                  <a:lnTo>
                    <a:pt x="3915156" y="236855"/>
                  </a:lnTo>
                  <a:lnTo>
                    <a:pt x="3880133" y="265001"/>
                  </a:lnTo>
                  <a:lnTo>
                    <a:pt x="3841384" y="279146"/>
                  </a:lnTo>
                  <a:lnTo>
                    <a:pt x="3810635" y="281813"/>
                  </a:lnTo>
                  <a:lnTo>
                    <a:pt x="3789703" y="280721"/>
                  </a:lnTo>
                  <a:lnTo>
                    <a:pt x="3751413" y="272061"/>
                  </a:lnTo>
                  <a:lnTo>
                    <a:pt x="3704399" y="243411"/>
                  </a:lnTo>
                  <a:lnTo>
                    <a:pt x="3674437" y="198322"/>
                  </a:lnTo>
                  <a:lnTo>
                    <a:pt x="3664204" y="145923"/>
                  </a:lnTo>
                  <a:lnTo>
                    <a:pt x="3665466" y="126849"/>
                  </a:lnTo>
                  <a:lnTo>
                    <a:pt x="3684396" y="72771"/>
                  </a:lnTo>
                  <a:lnTo>
                    <a:pt x="3708114" y="42068"/>
                  </a:lnTo>
                  <a:lnTo>
                    <a:pt x="3738880" y="19176"/>
                  </a:lnTo>
                  <a:lnTo>
                    <a:pt x="3774217" y="4778"/>
                  </a:lnTo>
                  <a:lnTo>
                    <a:pt x="3792672" y="1192"/>
                  </a:lnTo>
                  <a:lnTo>
                    <a:pt x="3811650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4254" y="1567307"/>
              <a:ext cx="164973" cy="6553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8113776" y="1643507"/>
            <a:ext cx="798830" cy="566420"/>
            <a:chOff x="8113776" y="1643507"/>
            <a:chExt cx="798830" cy="566420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13776" y="1915668"/>
              <a:ext cx="798576" cy="2941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26603" y="1648079"/>
              <a:ext cx="773049" cy="28181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31606" y="1664843"/>
              <a:ext cx="87757" cy="24866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126603" y="1648079"/>
              <a:ext cx="773430" cy="281940"/>
            </a:xfrm>
            <a:custGeom>
              <a:avLst/>
              <a:gdLst/>
              <a:ahLst/>
              <a:cxnLst/>
              <a:rect l="l" t="t" r="r" b="b"/>
              <a:pathLst>
                <a:path w="773429" h="281939">
                  <a:moveTo>
                    <a:pt x="143637" y="15112"/>
                  </a:moveTo>
                  <a:lnTo>
                    <a:pt x="98113" y="36329"/>
                  </a:lnTo>
                  <a:lnTo>
                    <a:pt x="75660" y="90630"/>
                  </a:lnTo>
                  <a:lnTo>
                    <a:pt x="71754" y="141859"/>
                  </a:lnTo>
                  <a:lnTo>
                    <a:pt x="73257" y="174099"/>
                  </a:lnTo>
                  <a:lnTo>
                    <a:pt x="85310" y="225101"/>
                  </a:lnTo>
                  <a:lnTo>
                    <a:pt x="116189" y="261096"/>
                  </a:lnTo>
                  <a:lnTo>
                    <a:pt x="143255" y="266826"/>
                  </a:lnTo>
                  <a:lnTo>
                    <a:pt x="153040" y="266207"/>
                  </a:lnTo>
                  <a:lnTo>
                    <a:pt x="192960" y="240411"/>
                  </a:lnTo>
                  <a:lnTo>
                    <a:pt x="208857" y="201302"/>
                  </a:lnTo>
                  <a:lnTo>
                    <a:pt x="214375" y="143510"/>
                  </a:lnTo>
                  <a:lnTo>
                    <a:pt x="213756" y="118435"/>
                  </a:lnTo>
                  <a:lnTo>
                    <a:pt x="208803" y="78430"/>
                  </a:lnTo>
                  <a:lnTo>
                    <a:pt x="193103" y="40909"/>
                  </a:lnTo>
                  <a:lnTo>
                    <a:pt x="162496" y="17859"/>
                  </a:lnTo>
                  <a:lnTo>
                    <a:pt x="143637" y="15112"/>
                  </a:lnTo>
                  <a:close/>
                </a:path>
                <a:path w="773429" h="281939">
                  <a:moveTo>
                    <a:pt x="309625" y="6223"/>
                  </a:moveTo>
                  <a:lnTo>
                    <a:pt x="438785" y="6223"/>
                  </a:lnTo>
                  <a:lnTo>
                    <a:pt x="460240" y="6727"/>
                  </a:lnTo>
                  <a:lnTo>
                    <a:pt x="504317" y="14478"/>
                  </a:lnTo>
                  <a:lnTo>
                    <a:pt x="534670" y="39116"/>
                  </a:lnTo>
                  <a:lnTo>
                    <a:pt x="545846" y="73913"/>
                  </a:lnTo>
                  <a:lnTo>
                    <a:pt x="544964" y="83438"/>
                  </a:lnTo>
                  <a:lnTo>
                    <a:pt x="523365" y="115802"/>
                  </a:lnTo>
                  <a:lnTo>
                    <a:pt x="482092" y="132715"/>
                  </a:lnTo>
                  <a:lnTo>
                    <a:pt x="499810" y="137429"/>
                  </a:lnTo>
                  <a:lnTo>
                    <a:pt x="535940" y="154432"/>
                  </a:lnTo>
                  <a:lnTo>
                    <a:pt x="556781" y="187579"/>
                  </a:lnTo>
                  <a:lnTo>
                    <a:pt x="558165" y="201295"/>
                  </a:lnTo>
                  <a:lnTo>
                    <a:pt x="556641" y="215868"/>
                  </a:lnTo>
                  <a:lnTo>
                    <a:pt x="533780" y="251587"/>
                  </a:lnTo>
                  <a:lnTo>
                    <a:pt x="496919" y="269589"/>
                  </a:lnTo>
                  <a:lnTo>
                    <a:pt x="446531" y="275590"/>
                  </a:lnTo>
                  <a:lnTo>
                    <a:pt x="309625" y="275590"/>
                  </a:lnTo>
                  <a:lnTo>
                    <a:pt x="309625" y="268224"/>
                  </a:lnTo>
                  <a:lnTo>
                    <a:pt x="318200" y="268009"/>
                  </a:lnTo>
                  <a:lnTo>
                    <a:pt x="325262" y="267366"/>
                  </a:lnTo>
                  <a:lnTo>
                    <a:pt x="346964" y="228346"/>
                  </a:lnTo>
                  <a:lnTo>
                    <a:pt x="346964" y="53467"/>
                  </a:lnTo>
                  <a:lnTo>
                    <a:pt x="334899" y="16891"/>
                  </a:lnTo>
                  <a:lnTo>
                    <a:pt x="309625" y="13588"/>
                  </a:lnTo>
                  <a:lnTo>
                    <a:pt x="309625" y="6223"/>
                  </a:lnTo>
                  <a:close/>
                </a:path>
                <a:path w="773429" h="281939">
                  <a:moveTo>
                    <a:pt x="149225" y="2286"/>
                  </a:moveTo>
                  <a:lnTo>
                    <a:pt x="202834" y="11811"/>
                  </a:lnTo>
                  <a:lnTo>
                    <a:pt x="245872" y="40005"/>
                  </a:lnTo>
                  <a:lnTo>
                    <a:pt x="276050" y="84931"/>
                  </a:lnTo>
                  <a:lnTo>
                    <a:pt x="286130" y="139954"/>
                  </a:lnTo>
                  <a:lnTo>
                    <a:pt x="284249" y="164812"/>
                  </a:lnTo>
                  <a:lnTo>
                    <a:pt x="269200" y="209909"/>
                  </a:lnTo>
                  <a:lnTo>
                    <a:pt x="234150" y="252720"/>
                  </a:lnTo>
                  <a:lnTo>
                    <a:pt x="178004" y="278576"/>
                  </a:lnTo>
                  <a:lnTo>
                    <a:pt x="143764" y="281813"/>
                  </a:lnTo>
                  <a:lnTo>
                    <a:pt x="109521" y="278721"/>
                  </a:lnTo>
                  <a:lnTo>
                    <a:pt x="53324" y="254059"/>
                  </a:lnTo>
                  <a:lnTo>
                    <a:pt x="17627" y="212125"/>
                  </a:lnTo>
                  <a:lnTo>
                    <a:pt x="1954" y="165921"/>
                  </a:lnTo>
                  <a:lnTo>
                    <a:pt x="0" y="140081"/>
                  </a:lnTo>
                  <a:lnTo>
                    <a:pt x="2547" y="111337"/>
                  </a:lnTo>
                  <a:lnTo>
                    <a:pt x="22931" y="61374"/>
                  </a:lnTo>
                  <a:lnTo>
                    <a:pt x="62392" y="22719"/>
                  </a:lnTo>
                  <a:lnTo>
                    <a:pt x="112597" y="3895"/>
                  </a:lnTo>
                  <a:lnTo>
                    <a:pt x="143891" y="2286"/>
                  </a:lnTo>
                  <a:lnTo>
                    <a:pt x="146557" y="2286"/>
                  </a:lnTo>
                  <a:lnTo>
                    <a:pt x="149225" y="2286"/>
                  </a:lnTo>
                  <a:close/>
                </a:path>
                <a:path w="773429" h="281939">
                  <a:moveTo>
                    <a:pt x="593598" y="0"/>
                  </a:moveTo>
                  <a:lnTo>
                    <a:pt x="600964" y="0"/>
                  </a:lnTo>
                  <a:lnTo>
                    <a:pt x="602361" y="9525"/>
                  </a:lnTo>
                  <a:lnTo>
                    <a:pt x="606044" y="14350"/>
                  </a:lnTo>
                  <a:lnTo>
                    <a:pt x="611886" y="14350"/>
                  </a:lnTo>
                  <a:lnTo>
                    <a:pt x="614552" y="14350"/>
                  </a:lnTo>
                  <a:lnTo>
                    <a:pt x="619125" y="13081"/>
                  </a:lnTo>
                  <a:lnTo>
                    <a:pt x="664108" y="644"/>
                  </a:lnTo>
                  <a:lnTo>
                    <a:pt x="676275" y="0"/>
                  </a:lnTo>
                  <a:lnTo>
                    <a:pt x="695757" y="1283"/>
                  </a:lnTo>
                  <a:lnTo>
                    <a:pt x="740155" y="20447"/>
                  </a:lnTo>
                  <a:lnTo>
                    <a:pt x="761230" y="54629"/>
                  </a:lnTo>
                  <a:lnTo>
                    <a:pt x="762635" y="67563"/>
                  </a:lnTo>
                  <a:lnTo>
                    <a:pt x="762279" y="73854"/>
                  </a:lnTo>
                  <a:lnTo>
                    <a:pt x="744188" y="110823"/>
                  </a:lnTo>
                  <a:lnTo>
                    <a:pt x="708707" y="130296"/>
                  </a:lnTo>
                  <a:lnTo>
                    <a:pt x="694944" y="134366"/>
                  </a:lnTo>
                  <a:lnTo>
                    <a:pt x="714875" y="138745"/>
                  </a:lnTo>
                  <a:lnTo>
                    <a:pt x="755523" y="162051"/>
                  </a:lnTo>
                  <a:lnTo>
                    <a:pt x="773049" y="206248"/>
                  </a:lnTo>
                  <a:lnTo>
                    <a:pt x="772288" y="216368"/>
                  </a:lnTo>
                  <a:lnTo>
                    <a:pt x="754314" y="253178"/>
                  </a:lnTo>
                  <a:lnTo>
                    <a:pt x="714089" y="276455"/>
                  </a:lnTo>
                  <a:lnTo>
                    <a:pt x="668654" y="281813"/>
                  </a:lnTo>
                  <a:lnTo>
                    <a:pt x="652770" y="281241"/>
                  </a:lnTo>
                  <a:lnTo>
                    <a:pt x="615569" y="272669"/>
                  </a:lnTo>
                  <a:lnTo>
                    <a:pt x="580517" y="242697"/>
                  </a:lnTo>
                  <a:lnTo>
                    <a:pt x="588772" y="234315"/>
                  </a:lnTo>
                  <a:lnTo>
                    <a:pt x="602769" y="247316"/>
                  </a:lnTo>
                  <a:lnTo>
                    <a:pt x="617124" y="256603"/>
                  </a:lnTo>
                  <a:lnTo>
                    <a:pt x="631813" y="262175"/>
                  </a:lnTo>
                  <a:lnTo>
                    <a:pt x="646811" y="264033"/>
                  </a:lnTo>
                  <a:lnTo>
                    <a:pt x="658697" y="263030"/>
                  </a:lnTo>
                  <a:lnTo>
                    <a:pt x="692568" y="239190"/>
                  </a:lnTo>
                  <a:lnTo>
                    <a:pt x="700658" y="205740"/>
                  </a:lnTo>
                  <a:lnTo>
                    <a:pt x="700087" y="196091"/>
                  </a:lnTo>
                  <a:lnTo>
                    <a:pt x="681434" y="159067"/>
                  </a:lnTo>
                  <a:lnTo>
                    <a:pt x="643094" y="147230"/>
                  </a:lnTo>
                  <a:lnTo>
                    <a:pt x="631190" y="146685"/>
                  </a:lnTo>
                  <a:lnTo>
                    <a:pt x="631190" y="129159"/>
                  </a:lnTo>
                  <a:lnTo>
                    <a:pt x="635762" y="129286"/>
                  </a:lnTo>
                  <a:lnTo>
                    <a:pt x="639572" y="129412"/>
                  </a:lnTo>
                  <a:lnTo>
                    <a:pt x="642620" y="129412"/>
                  </a:lnTo>
                  <a:lnTo>
                    <a:pt x="682117" y="114046"/>
                  </a:lnTo>
                  <a:lnTo>
                    <a:pt x="693674" y="68961"/>
                  </a:lnTo>
                  <a:lnTo>
                    <a:pt x="692935" y="55864"/>
                  </a:lnTo>
                  <a:lnTo>
                    <a:pt x="668797" y="19430"/>
                  </a:lnTo>
                  <a:lnTo>
                    <a:pt x="653542" y="16383"/>
                  </a:lnTo>
                  <a:lnTo>
                    <a:pt x="643088" y="17456"/>
                  </a:lnTo>
                  <a:lnTo>
                    <a:pt x="611612" y="43301"/>
                  </a:lnTo>
                  <a:lnTo>
                    <a:pt x="602361" y="82931"/>
                  </a:lnTo>
                  <a:lnTo>
                    <a:pt x="593598" y="82931"/>
                  </a:lnTo>
                  <a:lnTo>
                    <a:pt x="593598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231135" y="2131186"/>
            <a:ext cx="4790440" cy="566420"/>
            <a:chOff x="2231135" y="2131186"/>
            <a:chExt cx="4790440" cy="566420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31135" y="2403347"/>
              <a:ext cx="4789932" cy="2941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42819" y="2135758"/>
              <a:ext cx="4765929" cy="35432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15201" y="2222626"/>
              <a:ext cx="198120" cy="19177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735833" y="2227198"/>
              <a:ext cx="3945254" cy="93345"/>
            </a:xfrm>
            <a:custGeom>
              <a:avLst/>
              <a:gdLst/>
              <a:ahLst/>
              <a:cxnLst/>
              <a:rect l="l" t="t" r="r" b="b"/>
              <a:pathLst>
                <a:path w="3945254" h="93344">
                  <a:moveTo>
                    <a:pt x="3904615" y="0"/>
                  </a:moveTo>
                  <a:lnTo>
                    <a:pt x="3863340" y="92837"/>
                  </a:lnTo>
                  <a:lnTo>
                    <a:pt x="3944747" y="92837"/>
                  </a:lnTo>
                  <a:lnTo>
                    <a:pt x="3904615" y="0"/>
                  </a:lnTo>
                  <a:close/>
                </a:path>
                <a:path w="3945254" h="93344">
                  <a:moveTo>
                    <a:pt x="615823" y="0"/>
                  </a:moveTo>
                  <a:lnTo>
                    <a:pt x="574548" y="92837"/>
                  </a:lnTo>
                  <a:lnTo>
                    <a:pt x="655955" y="92837"/>
                  </a:lnTo>
                  <a:lnTo>
                    <a:pt x="615823" y="0"/>
                  </a:lnTo>
                  <a:close/>
                </a:path>
                <a:path w="3945254" h="93344">
                  <a:moveTo>
                    <a:pt x="41275" y="0"/>
                  </a:moveTo>
                  <a:lnTo>
                    <a:pt x="0" y="92837"/>
                  </a:lnTo>
                  <a:lnTo>
                    <a:pt x="81407" y="92837"/>
                  </a:lnTo>
                  <a:lnTo>
                    <a:pt x="41275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38247" y="2222626"/>
              <a:ext cx="198120" cy="1917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14542" y="2152903"/>
              <a:ext cx="69469" cy="1259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98342" y="2154808"/>
              <a:ext cx="131572" cy="24371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448051" y="2135758"/>
              <a:ext cx="4359275" cy="354330"/>
            </a:xfrm>
            <a:custGeom>
              <a:avLst/>
              <a:gdLst/>
              <a:ahLst/>
              <a:cxnLst/>
              <a:rect l="l" t="t" r="r" b="b"/>
              <a:pathLst>
                <a:path w="4359275" h="354330">
                  <a:moveTo>
                    <a:pt x="3466084" y="15112"/>
                  </a:moveTo>
                  <a:lnTo>
                    <a:pt x="3420560" y="36329"/>
                  </a:lnTo>
                  <a:lnTo>
                    <a:pt x="3398107" y="90630"/>
                  </a:lnTo>
                  <a:lnTo>
                    <a:pt x="3394202" y="141858"/>
                  </a:lnTo>
                  <a:lnTo>
                    <a:pt x="3395704" y="174099"/>
                  </a:lnTo>
                  <a:lnTo>
                    <a:pt x="3407757" y="225101"/>
                  </a:lnTo>
                  <a:lnTo>
                    <a:pt x="3438636" y="261096"/>
                  </a:lnTo>
                  <a:lnTo>
                    <a:pt x="3465703" y="266826"/>
                  </a:lnTo>
                  <a:lnTo>
                    <a:pt x="3475487" y="266207"/>
                  </a:lnTo>
                  <a:lnTo>
                    <a:pt x="3515407" y="240411"/>
                  </a:lnTo>
                  <a:lnTo>
                    <a:pt x="3531304" y="201302"/>
                  </a:lnTo>
                  <a:lnTo>
                    <a:pt x="3536823" y="143510"/>
                  </a:lnTo>
                  <a:lnTo>
                    <a:pt x="3536203" y="118435"/>
                  </a:lnTo>
                  <a:lnTo>
                    <a:pt x="3531250" y="78430"/>
                  </a:lnTo>
                  <a:lnTo>
                    <a:pt x="3515550" y="40909"/>
                  </a:lnTo>
                  <a:lnTo>
                    <a:pt x="3484943" y="17859"/>
                  </a:lnTo>
                  <a:lnTo>
                    <a:pt x="3466084" y="15112"/>
                  </a:lnTo>
                  <a:close/>
                </a:path>
                <a:path w="4359275" h="354330">
                  <a:moveTo>
                    <a:pt x="2236216" y="15112"/>
                  </a:moveTo>
                  <a:lnTo>
                    <a:pt x="2190692" y="36329"/>
                  </a:lnTo>
                  <a:lnTo>
                    <a:pt x="2168239" y="90630"/>
                  </a:lnTo>
                  <a:lnTo>
                    <a:pt x="2164334" y="141858"/>
                  </a:lnTo>
                  <a:lnTo>
                    <a:pt x="2165836" y="174099"/>
                  </a:lnTo>
                  <a:lnTo>
                    <a:pt x="2177889" y="225101"/>
                  </a:lnTo>
                  <a:lnTo>
                    <a:pt x="2208768" y="261096"/>
                  </a:lnTo>
                  <a:lnTo>
                    <a:pt x="2235835" y="266826"/>
                  </a:lnTo>
                  <a:lnTo>
                    <a:pt x="2245619" y="266207"/>
                  </a:lnTo>
                  <a:lnTo>
                    <a:pt x="2285539" y="240411"/>
                  </a:lnTo>
                  <a:lnTo>
                    <a:pt x="2301436" y="201302"/>
                  </a:lnTo>
                  <a:lnTo>
                    <a:pt x="2306955" y="143510"/>
                  </a:lnTo>
                  <a:lnTo>
                    <a:pt x="2306335" y="118435"/>
                  </a:lnTo>
                  <a:lnTo>
                    <a:pt x="2301382" y="78430"/>
                  </a:lnTo>
                  <a:lnTo>
                    <a:pt x="2285682" y="40909"/>
                  </a:lnTo>
                  <a:lnTo>
                    <a:pt x="2255075" y="17859"/>
                  </a:lnTo>
                  <a:lnTo>
                    <a:pt x="2236216" y="15112"/>
                  </a:lnTo>
                  <a:close/>
                </a:path>
                <a:path w="4359275" h="354330">
                  <a:moveTo>
                    <a:pt x="3640582" y="6223"/>
                  </a:moveTo>
                  <a:lnTo>
                    <a:pt x="3763391" y="6223"/>
                  </a:lnTo>
                  <a:lnTo>
                    <a:pt x="3763391" y="13588"/>
                  </a:lnTo>
                  <a:lnTo>
                    <a:pt x="3758565" y="13588"/>
                  </a:lnTo>
                  <a:lnTo>
                    <a:pt x="3748786" y="13588"/>
                  </a:lnTo>
                  <a:lnTo>
                    <a:pt x="3734435" y="52069"/>
                  </a:lnTo>
                  <a:lnTo>
                    <a:pt x="3734435" y="234314"/>
                  </a:lnTo>
                  <a:lnTo>
                    <a:pt x="3734435" y="245490"/>
                  </a:lnTo>
                  <a:lnTo>
                    <a:pt x="3735705" y="252349"/>
                  </a:lnTo>
                  <a:lnTo>
                    <a:pt x="3738499" y="254635"/>
                  </a:lnTo>
                  <a:lnTo>
                    <a:pt x="3741166" y="256920"/>
                  </a:lnTo>
                  <a:lnTo>
                    <a:pt x="3748532" y="258190"/>
                  </a:lnTo>
                  <a:lnTo>
                    <a:pt x="3760597" y="258190"/>
                  </a:lnTo>
                  <a:lnTo>
                    <a:pt x="3785616" y="258190"/>
                  </a:lnTo>
                  <a:lnTo>
                    <a:pt x="3814699" y="244982"/>
                  </a:lnTo>
                  <a:lnTo>
                    <a:pt x="3814699" y="234314"/>
                  </a:lnTo>
                  <a:lnTo>
                    <a:pt x="3814699" y="52069"/>
                  </a:lnTo>
                  <a:lnTo>
                    <a:pt x="3800094" y="13588"/>
                  </a:lnTo>
                  <a:lnTo>
                    <a:pt x="3790188" y="13588"/>
                  </a:lnTo>
                  <a:lnTo>
                    <a:pt x="3785616" y="13588"/>
                  </a:lnTo>
                  <a:lnTo>
                    <a:pt x="3785616" y="6223"/>
                  </a:lnTo>
                  <a:lnTo>
                    <a:pt x="3908425" y="6223"/>
                  </a:lnTo>
                  <a:lnTo>
                    <a:pt x="3908425" y="13588"/>
                  </a:lnTo>
                  <a:lnTo>
                    <a:pt x="3903599" y="13588"/>
                  </a:lnTo>
                  <a:lnTo>
                    <a:pt x="3893820" y="13588"/>
                  </a:lnTo>
                  <a:lnTo>
                    <a:pt x="3879469" y="52069"/>
                  </a:lnTo>
                  <a:lnTo>
                    <a:pt x="3879469" y="229869"/>
                  </a:lnTo>
                  <a:lnTo>
                    <a:pt x="3879469" y="243077"/>
                  </a:lnTo>
                  <a:lnTo>
                    <a:pt x="3880104" y="250951"/>
                  </a:lnTo>
                  <a:lnTo>
                    <a:pt x="3881501" y="253873"/>
                  </a:lnTo>
                  <a:lnTo>
                    <a:pt x="3882898" y="256666"/>
                  </a:lnTo>
                  <a:lnTo>
                    <a:pt x="3890899" y="258190"/>
                  </a:lnTo>
                  <a:lnTo>
                    <a:pt x="3905631" y="258190"/>
                  </a:lnTo>
                  <a:lnTo>
                    <a:pt x="3937254" y="258190"/>
                  </a:lnTo>
                  <a:lnTo>
                    <a:pt x="3949573" y="258190"/>
                  </a:lnTo>
                  <a:lnTo>
                    <a:pt x="3956431" y="256539"/>
                  </a:lnTo>
                  <a:lnTo>
                    <a:pt x="3957701" y="253237"/>
                  </a:lnTo>
                  <a:lnTo>
                    <a:pt x="3958971" y="250062"/>
                  </a:lnTo>
                  <a:lnTo>
                    <a:pt x="3959733" y="243077"/>
                  </a:lnTo>
                  <a:lnTo>
                    <a:pt x="3959733" y="232282"/>
                  </a:lnTo>
                  <a:lnTo>
                    <a:pt x="3959733" y="52069"/>
                  </a:lnTo>
                  <a:lnTo>
                    <a:pt x="3945128" y="13588"/>
                  </a:lnTo>
                  <a:lnTo>
                    <a:pt x="3935222" y="13588"/>
                  </a:lnTo>
                  <a:lnTo>
                    <a:pt x="3930650" y="13588"/>
                  </a:lnTo>
                  <a:lnTo>
                    <a:pt x="3930650" y="6223"/>
                  </a:lnTo>
                  <a:lnTo>
                    <a:pt x="4053332" y="6223"/>
                  </a:lnTo>
                  <a:lnTo>
                    <a:pt x="4053332" y="13588"/>
                  </a:lnTo>
                  <a:lnTo>
                    <a:pt x="4048760" y="13588"/>
                  </a:lnTo>
                  <a:lnTo>
                    <a:pt x="4038727" y="13588"/>
                  </a:lnTo>
                  <a:lnTo>
                    <a:pt x="4024249" y="52069"/>
                  </a:lnTo>
                  <a:lnTo>
                    <a:pt x="4024249" y="229869"/>
                  </a:lnTo>
                  <a:lnTo>
                    <a:pt x="4037965" y="268224"/>
                  </a:lnTo>
                  <a:lnTo>
                    <a:pt x="4048760" y="268224"/>
                  </a:lnTo>
                  <a:lnTo>
                    <a:pt x="4053332" y="268224"/>
                  </a:lnTo>
                  <a:lnTo>
                    <a:pt x="4053332" y="275589"/>
                  </a:lnTo>
                  <a:lnTo>
                    <a:pt x="3640582" y="275589"/>
                  </a:lnTo>
                  <a:lnTo>
                    <a:pt x="3640582" y="268224"/>
                  </a:lnTo>
                  <a:lnTo>
                    <a:pt x="3645154" y="268224"/>
                  </a:lnTo>
                  <a:lnTo>
                    <a:pt x="3657219" y="268224"/>
                  </a:lnTo>
                  <a:lnTo>
                    <a:pt x="3669665" y="227075"/>
                  </a:lnTo>
                  <a:lnTo>
                    <a:pt x="3669665" y="52069"/>
                  </a:lnTo>
                  <a:lnTo>
                    <a:pt x="3654933" y="13588"/>
                  </a:lnTo>
                  <a:lnTo>
                    <a:pt x="3645154" y="13588"/>
                  </a:lnTo>
                  <a:lnTo>
                    <a:pt x="3640582" y="13588"/>
                  </a:lnTo>
                  <a:lnTo>
                    <a:pt x="3640582" y="6223"/>
                  </a:lnTo>
                  <a:close/>
                </a:path>
                <a:path w="4359275" h="354330">
                  <a:moveTo>
                    <a:pt x="3071495" y="6223"/>
                  </a:moveTo>
                  <a:lnTo>
                    <a:pt x="3188970" y="6223"/>
                  </a:lnTo>
                  <a:lnTo>
                    <a:pt x="3215897" y="7510"/>
                  </a:lnTo>
                  <a:lnTo>
                    <a:pt x="3257514" y="17849"/>
                  </a:lnTo>
                  <a:lnTo>
                    <a:pt x="3291125" y="50133"/>
                  </a:lnTo>
                  <a:lnTo>
                    <a:pt x="3297428" y="78486"/>
                  </a:lnTo>
                  <a:lnTo>
                    <a:pt x="3296404" y="91154"/>
                  </a:lnTo>
                  <a:lnTo>
                    <a:pt x="3272164" y="132038"/>
                  </a:lnTo>
                  <a:lnTo>
                    <a:pt x="3236214" y="148843"/>
                  </a:lnTo>
                  <a:lnTo>
                    <a:pt x="3192351" y="153362"/>
                  </a:lnTo>
                  <a:lnTo>
                    <a:pt x="3171063" y="153669"/>
                  </a:lnTo>
                  <a:lnTo>
                    <a:pt x="3171063" y="228345"/>
                  </a:lnTo>
                  <a:lnTo>
                    <a:pt x="3183255" y="264921"/>
                  </a:lnTo>
                  <a:lnTo>
                    <a:pt x="3196209" y="268224"/>
                  </a:lnTo>
                  <a:lnTo>
                    <a:pt x="3208401" y="268224"/>
                  </a:lnTo>
                  <a:lnTo>
                    <a:pt x="3208401" y="275589"/>
                  </a:lnTo>
                  <a:lnTo>
                    <a:pt x="3071495" y="275589"/>
                  </a:lnTo>
                  <a:lnTo>
                    <a:pt x="3071495" y="268224"/>
                  </a:lnTo>
                  <a:lnTo>
                    <a:pt x="3080069" y="268009"/>
                  </a:lnTo>
                  <a:lnTo>
                    <a:pt x="3087131" y="267366"/>
                  </a:lnTo>
                  <a:lnTo>
                    <a:pt x="3108833" y="228345"/>
                  </a:lnTo>
                  <a:lnTo>
                    <a:pt x="3108833" y="53466"/>
                  </a:lnTo>
                  <a:lnTo>
                    <a:pt x="3096768" y="16890"/>
                  </a:lnTo>
                  <a:lnTo>
                    <a:pt x="3071495" y="13588"/>
                  </a:lnTo>
                  <a:lnTo>
                    <a:pt x="3071495" y="6223"/>
                  </a:lnTo>
                  <a:close/>
                </a:path>
                <a:path w="4359275" h="354330">
                  <a:moveTo>
                    <a:pt x="2408301" y="6223"/>
                  </a:moveTo>
                  <a:lnTo>
                    <a:pt x="2650363" y="6223"/>
                  </a:lnTo>
                  <a:lnTo>
                    <a:pt x="2650363" y="79120"/>
                  </a:lnTo>
                  <a:lnTo>
                    <a:pt x="2643251" y="79120"/>
                  </a:lnTo>
                  <a:lnTo>
                    <a:pt x="2639939" y="67409"/>
                  </a:lnTo>
                  <a:lnTo>
                    <a:pt x="2636472" y="57435"/>
                  </a:lnTo>
                  <a:lnTo>
                    <a:pt x="2607818" y="25273"/>
                  </a:lnTo>
                  <a:lnTo>
                    <a:pt x="2581402" y="21716"/>
                  </a:lnTo>
                  <a:lnTo>
                    <a:pt x="2561336" y="21716"/>
                  </a:lnTo>
                  <a:lnTo>
                    <a:pt x="2561336" y="229488"/>
                  </a:lnTo>
                  <a:lnTo>
                    <a:pt x="2561478" y="238894"/>
                  </a:lnTo>
                  <a:lnTo>
                    <a:pt x="2583053" y="268224"/>
                  </a:lnTo>
                  <a:lnTo>
                    <a:pt x="2590800" y="268224"/>
                  </a:lnTo>
                  <a:lnTo>
                    <a:pt x="2599690" y="268224"/>
                  </a:lnTo>
                  <a:lnTo>
                    <a:pt x="2599690" y="275589"/>
                  </a:lnTo>
                  <a:lnTo>
                    <a:pt x="2458593" y="275589"/>
                  </a:lnTo>
                  <a:lnTo>
                    <a:pt x="2458593" y="268224"/>
                  </a:lnTo>
                  <a:lnTo>
                    <a:pt x="2467610" y="268224"/>
                  </a:lnTo>
                  <a:lnTo>
                    <a:pt x="2475357" y="268224"/>
                  </a:lnTo>
                  <a:lnTo>
                    <a:pt x="2481707" y="266826"/>
                  </a:lnTo>
                  <a:lnTo>
                    <a:pt x="2486406" y="264032"/>
                  </a:lnTo>
                  <a:lnTo>
                    <a:pt x="2489835" y="262254"/>
                  </a:lnTo>
                  <a:lnTo>
                    <a:pt x="2492629" y="259079"/>
                  </a:lnTo>
                  <a:lnTo>
                    <a:pt x="2494534" y="254507"/>
                  </a:lnTo>
                  <a:lnTo>
                    <a:pt x="2496058" y="251332"/>
                  </a:lnTo>
                  <a:lnTo>
                    <a:pt x="2496820" y="243077"/>
                  </a:lnTo>
                  <a:lnTo>
                    <a:pt x="2496820" y="229488"/>
                  </a:lnTo>
                  <a:lnTo>
                    <a:pt x="2496820" y="21716"/>
                  </a:lnTo>
                  <a:lnTo>
                    <a:pt x="2477262" y="21716"/>
                  </a:lnTo>
                  <a:lnTo>
                    <a:pt x="2464589" y="22433"/>
                  </a:lnTo>
                  <a:lnTo>
                    <a:pt x="2429904" y="42152"/>
                  </a:lnTo>
                  <a:lnTo>
                    <a:pt x="2415921" y="79120"/>
                  </a:lnTo>
                  <a:lnTo>
                    <a:pt x="2408301" y="79120"/>
                  </a:lnTo>
                  <a:lnTo>
                    <a:pt x="2408301" y="6223"/>
                  </a:lnTo>
                  <a:close/>
                </a:path>
                <a:path w="4359275" h="354330">
                  <a:moveTo>
                    <a:pt x="1716024" y="6223"/>
                  </a:moveTo>
                  <a:lnTo>
                    <a:pt x="1941449" y="6223"/>
                  </a:lnTo>
                  <a:lnTo>
                    <a:pt x="1941449" y="85851"/>
                  </a:lnTo>
                  <a:lnTo>
                    <a:pt x="1933956" y="85851"/>
                  </a:lnTo>
                  <a:lnTo>
                    <a:pt x="1930790" y="72302"/>
                  </a:lnTo>
                  <a:lnTo>
                    <a:pt x="1927018" y="60801"/>
                  </a:lnTo>
                  <a:lnTo>
                    <a:pt x="1897233" y="28654"/>
                  </a:lnTo>
                  <a:lnTo>
                    <a:pt x="1846580" y="21716"/>
                  </a:lnTo>
                  <a:lnTo>
                    <a:pt x="1818767" y="21716"/>
                  </a:lnTo>
                  <a:lnTo>
                    <a:pt x="1818767" y="131317"/>
                  </a:lnTo>
                  <a:lnTo>
                    <a:pt x="1824101" y="131317"/>
                  </a:lnTo>
                  <a:lnTo>
                    <a:pt x="1861185" y="115315"/>
                  </a:lnTo>
                  <a:lnTo>
                    <a:pt x="1875917" y="67817"/>
                  </a:lnTo>
                  <a:lnTo>
                    <a:pt x="1883537" y="67817"/>
                  </a:lnTo>
                  <a:lnTo>
                    <a:pt x="1883537" y="208914"/>
                  </a:lnTo>
                  <a:lnTo>
                    <a:pt x="1875917" y="208914"/>
                  </a:lnTo>
                  <a:lnTo>
                    <a:pt x="1874420" y="197893"/>
                  </a:lnTo>
                  <a:lnTo>
                    <a:pt x="1872234" y="187896"/>
                  </a:lnTo>
                  <a:lnTo>
                    <a:pt x="1853007" y="154477"/>
                  </a:lnTo>
                  <a:lnTo>
                    <a:pt x="1818767" y="146303"/>
                  </a:lnTo>
                  <a:lnTo>
                    <a:pt x="1818767" y="222123"/>
                  </a:lnTo>
                  <a:lnTo>
                    <a:pt x="1827657" y="257555"/>
                  </a:lnTo>
                  <a:lnTo>
                    <a:pt x="1831086" y="259714"/>
                  </a:lnTo>
                  <a:lnTo>
                    <a:pt x="1836674" y="260730"/>
                  </a:lnTo>
                  <a:lnTo>
                    <a:pt x="1844294" y="260730"/>
                  </a:lnTo>
                  <a:lnTo>
                    <a:pt x="1860423" y="260730"/>
                  </a:lnTo>
                  <a:lnTo>
                    <a:pt x="1908589" y="250872"/>
                  </a:lnTo>
                  <a:lnTo>
                    <a:pt x="1940496" y="221170"/>
                  </a:lnTo>
                  <a:lnTo>
                    <a:pt x="1953640" y="189991"/>
                  </a:lnTo>
                  <a:lnTo>
                    <a:pt x="1961007" y="189991"/>
                  </a:lnTo>
                  <a:lnTo>
                    <a:pt x="1948814" y="275589"/>
                  </a:lnTo>
                  <a:lnTo>
                    <a:pt x="1716024" y="275589"/>
                  </a:lnTo>
                  <a:lnTo>
                    <a:pt x="1716024" y="268224"/>
                  </a:lnTo>
                  <a:lnTo>
                    <a:pt x="1724914" y="268224"/>
                  </a:lnTo>
                  <a:lnTo>
                    <a:pt x="1732788" y="268224"/>
                  </a:lnTo>
                  <a:lnTo>
                    <a:pt x="1739011" y="266826"/>
                  </a:lnTo>
                  <a:lnTo>
                    <a:pt x="1743837" y="264032"/>
                  </a:lnTo>
                  <a:lnTo>
                    <a:pt x="1747265" y="262254"/>
                  </a:lnTo>
                  <a:lnTo>
                    <a:pt x="1749933" y="259079"/>
                  </a:lnTo>
                  <a:lnTo>
                    <a:pt x="1751711" y="254507"/>
                  </a:lnTo>
                  <a:lnTo>
                    <a:pt x="1753235" y="251332"/>
                  </a:lnTo>
                  <a:lnTo>
                    <a:pt x="1753997" y="243077"/>
                  </a:lnTo>
                  <a:lnTo>
                    <a:pt x="1753997" y="229488"/>
                  </a:lnTo>
                  <a:lnTo>
                    <a:pt x="1753997" y="52324"/>
                  </a:lnTo>
                  <a:lnTo>
                    <a:pt x="1753997" y="40131"/>
                  </a:lnTo>
                  <a:lnTo>
                    <a:pt x="1753615" y="32638"/>
                  </a:lnTo>
                  <a:lnTo>
                    <a:pt x="1752981" y="29844"/>
                  </a:lnTo>
                  <a:lnTo>
                    <a:pt x="1751584" y="25145"/>
                  </a:lnTo>
                  <a:lnTo>
                    <a:pt x="1749171" y="21589"/>
                  </a:lnTo>
                  <a:lnTo>
                    <a:pt x="1745614" y="19176"/>
                  </a:lnTo>
                  <a:lnTo>
                    <a:pt x="1740535" y="15366"/>
                  </a:lnTo>
                  <a:lnTo>
                    <a:pt x="1733677" y="13588"/>
                  </a:lnTo>
                  <a:lnTo>
                    <a:pt x="1724914" y="13588"/>
                  </a:lnTo>
                  <a:lnTo>
                    <a:pt x="1716024" y="13588"/>
                  </a:lnTo>
                  <a:lnTo>
                    <a:pt x="1716024" y="6223"/>
                  </a:lnTo>
                  <a:close/>
                </a:path>
                <a:path w="4359275" h="354330">
                  <a:moveTo>
                    <a:pt x="1398777" y="6223"/>
                  </a:moveTo>
                  <a:lnTo>
                    <a:pt x="1543177" y="6223"/>
                  </a:lnTo>
                  <a:lnTo>
                    <a:pt x="1543177" y="13588"/>
                  </a:lnTo>
                  <a:lnTo>
                    <a:pt x="1533778" y="13588"/>
                  </a:lnTo>
                  <a:lnTo>
                    <a:pt x="1525450" y="14067"/>
                  </a:lnTo>
                  <a:lnTo>
                    <a:pt x="1503299" y="52069"/>
                  </a:lnTo>
                  <a:lnTo>
                    <a:pt x="1503299" y="199770"/>
                  </a:lnTo>
                  <a:lnTo>
                    <a:pt x="1598168" y="50673"/>
                  </a:lnTo>
                  <a:lnTo>
                    <a:pt x="1597783" y="40675"/>
                  </a:lnTo>
                  <a:lnTo>
                    <a:pt x="1567561" y="13588"/>
                  </a:lnTo>
                  <a:lnTo>
                    <a:pt x="1558671" y="13588"/>
                  </a:lnTo>
                  <a:lnTo>
                    <a:pt x="1558671" y="6223"/>
                  </a:lnTo>
                  <a:lnTo>
                    <a:pt x="1703070" y="6223"/>
                  </a:lnTo>
                  <a:lnTo>
                    <a:pt x="1703070" y="13588"/>
                  </a:lnTo>
                  <a:lnTo>
                    <a:pt x="1693799" y="13588"/>
                  </a:lnTo>
                  <a:lnTo>
                    <a:pt x="1685250" y="14021"/>
                  </a:lnTo>
                  <a:lnTo>
                    <a:pt x="1662938" y="52069"/>
                  </a:lnTo>
                  <a:lnTo>
                    <a:pt x="1662938" y="229362"/>
                  </a:lnTo>
                  <a:lnTo>
                    <a:pt x="1678384" y="266493"/>
                  </a:lnTo>
                  <a:lnTo>
                    <a:pt x="1693799" y="268224"/>
                  </a:lnTo>
                  <a:lnTo>
                    <a:pt x="1703070" y="268224"/>
                  </a:lnTo>
                  <a:lnTo>
                    <a:pt x="1703070" y="275589"/>
                  </a:lnTo>
                  <a:lnTo>
                    <a:pt x="1558671" y="275589"/>
                  </a:lnTo>
                  <a:lnTo>
                    <a:pt x="1558671" y="268224"/>
                  </a:lnTo>
                  <a:lnTo>
                    <a:pt x="1567561" y="268224"/>
                  </a:lnTo>
                  <a:lnTo>
                    <a:pt x="1576234" y="267769"/>
                  </a:lnTo>
                  <a:lnTo>
                    <a:pt x="1598168" y="229362"/>
                  </a:lnTo>
                  <a:lnTo>
                    <a:pt x="1598168" y="83057"/>
                  </a:lnTo>
                  <a:lnTo>
                    <a:pt x="1503299" y="232155"/>
                  </a:lnTo>
                  <a:lnTo>
                    <a:pt x="1503586" y="241107"/>
                  </a:lnTo>
                  <a:lnTo>
                    <a:pt x="1533778" y="268224"/>
                  </a:lnTo>
                  <a:lnTo>
                    <a:pt x="1543177" y="268224"/>
                  </a:lnTo>
                  <a:lnTo>
                    <a:pt x="1543177" y="275589"/>
                  </a:lnTo>
                  <a:lnTo>
                    <a:pt x="1398777" y="275589"/>
                  </a:lnTo>
                  <a:lnTo>
                    <a:pt x="1398777" y="268224"/>
                  </a:lnTo>
                  <a:lnTo>
                    <a:pt x="1407668" y="268224"/>
                  </a:lnTo>
                  <a:lnTo>
                    <a:pt x="1416290" y="267769"/>
                  </a:lnTo>
                  <a:lnTo>
                    <a:pt x="1438528" y="229362"/>
                  </a:lnTo>
                  <a:lnTo>
                    <a:pt x="1438528" y="52069"/>
                  </a:lnTo>
                  <a:lnTo>
                    <a:pt x="1424828" y="15335"/>
                  </a:lnTo>
                  <a:lnTo>
                    <a:pt x="1407668" y="13588"/>
                  </a:lnTo>
                  <a:lnTo>
                    <a:pt x="1398777" y="13588"/>
                  </a:lnTo>
                  <a:lnTo>
                    <a:pt x="1398777" y="6223"/>
                  </a:lnTo>
                  <a:close/>
                </a:path>
                <a:path w="4359275" h="354330">
                  <a:moveTo>
                    <a:pt x="1083945" y="6223"/>
                  </a:moveTo>
                  <a:lnTo>
                    <a:pt x="1224788" y="6223"/>
                  </a:lnTo>
                  <a:lnTo>
                    <a:pt x="1224788" y="13588"/>
                  </a:lnTo>
                  <a:lnTo>
                    <a:pt x="1215898" y="13588"/>
                  </a:lnTo>
                  <a:lnTo>
                    <a:pt x="1208024" y="13588"/>
                  </a:lnTo>
                  <a:lnTo>
                    <a:pt x="1201801" y="14986"/>
                  </a:lnTo>
                  <a:lnTo>
                    <a:pt x="1196975" y="17779"/>
                  </a:lnTo>
                  <a:lnTo>
                    <a:pt x="1193546" y="19557"/>
                  </a:lnTo>
                  <a:lnTo>
                    <a:pt x="1190878" y="22732"/>
                  </a:lnTo>
                  <a:lnTo>
                    <a:pt x="1188847" y="27304"/>
                  </a:lnTo>
                  <a:lnTo>
                    <a:pt x="1187323" y="30479"/>
                  </a:lnTo>
                  <a:lnTo>
                    <a:pt x="1186688" y="38735"/>
                  </a:lnTo>
                  <a:lnTo>
                    <a:pt x="1186688" y="52324"/>
                  </a:lnTo>
                  <a:lnTo>
                    <a:pt x="1186688" y="128650"/>
                  </a:lnTo>
                  <a:lnTo>
                    <a:pt x="1281811" y="128650"/>
                  </a:lnTo>
                  <a:lnTo>
                    <a:pt x="1281811" y="52324"/>
                  </a:lnTo>
                  <a:lnTo>
                    <a:pt x="1266189" y="14858"/>
                  </a:lnTo>
                  <a:lnTo>
                    <a:pt x="1260221" y="13588"/>
                  </a:lnTo>
                  <a:lnTo>
                    <a:pt x="1252601" y="13588"/>
                  </a:lnTo>
                  <a:lnTo>
                    <a:pt x="1243838" y="13588"/>
                  </a:lnTo>
                  <a:lnTo>
                    <a:pt x="1243838" y="6223"/>
                  </a:lnTo>
                  <a:lnTo>
                    <a:pt x="1384553" y="6223"/>
                  </a:lnTo>
                  <a:lnTo>
                    <a:pt x="1384553" y="13588"/>
                  </a:lnTo>
                  <a:lnTo>
                    <a:pt x="1375790" y="13588"/>
                  </a:lnTo>
                  <a:lnTo>
                    <a:pt x="1367789" y="13588"/>
                  </a:lnTo>
                  <a:lnTo>
                    <a:pt x="1361567" y="14986"/>
                  </a:lnTo>
                  <a:lnTo>
                    <a:pt x="1356868" y="17779"/>
                  </a:lnTo>
                  <a:lnTo>
                    <a:pt x="1353439" y="19557"/>
                  </a:lnTo>
                  <a:lnTo>
                    <a:pt x="1350772" y="22732"/>
                  </a:lnTo>
                  <a:lnTo>
                    <a:pt x="1348739" y="27304"/>
                  </a:lnTo>
                  <a:lnTo>
                    <a:pt x="1347343" y="30479"/>
                  </a:lnTo>
                  <a:lnTo>
                    <a:pt x="1346581" y="38735"/>
                  </a:lnTo>
                  <a:lnTo>
                    <a:pt x="1346581" y="52324"/>
                  </a:lnTo>
                  <a:lnTo>
                    <a:pt x="1346581" y="229488"/>
                  </a:lnTo>
                  <a:lnTo>
                    <a:pt x="1362202" y="266953"/>
                  </a:lnTo>
                  <a:lnTo>
                    <a:pt x="1368298" y="268224"/>
                  </a:lnTo>
                  <a:lnTo>
                    <a:pt x="1375790" y="268224"/>
                  </a:lnTo>
                  <a:lnTo>
                    <a:pt x="1384553" y="268224"/>
                  </a:lnTo>
                  <a:lnTo>
                    <a:pt x="1384553" y="275589"/>
                  </a:lnTo>
                  <a:lnTo>
                    <a:pt x="1243838" y="275589"/>
                  </a:lnTo>
                  <a:lnTo>
                    <a:pt x="1243838" y="268224"/>
                  </a:lnTo>
                  <a:lnTo>
                    <a:pt x="1252601" y="268224"/>
                  </a:lnTo>
                  <a:lnTo>
                    <a:pt x="1260602" y="268224"/>
                  </a:lnTo>
                  <a:lnTo>
                    <a:pt x="1266825" y="266826"/>
                  </a:lnTo>
                  <a:lnTo>
                    <a:pt x="1271524" y="264032"/>
                  </a:lnTo>
                  <a:lnTo>
                    <a:pt x="1274952" y="262254"/>
                  </a:lnTo>
                  <a:lnTo>
                    <a:pt x="1277620" y="259079"/>
                  </a:lnTo>
                  <a:lnTo>
                    <a:pt x="1279652" y="254507"/>
                  </a:lnTo>
                  <a:lnTo>
                    <a:pt x="1281049" y="251332"/>
                  </a:lnTo>
                  <a:lnTo>
                    <a:pt x="1281811" y="243077"/>
                  </a:lnTo>
                  <a:lnTo>
                    <a:pt x="1281811" y="229488"/>
                  </a:lnTo>
                  <a:lnTo>
                    <a:pt x="1281811" y="146050"/>
                  </a:lnTo>
                  <a:lnTo>
                    <a:pt x="1186688" y="146050"/>
                  </a:lnTo>
                  <a:lnTo>
                    <a:pt x="1186688" y="229488"/>
                  </a:lnTo>
                  <a:lnTo>
                    <a:pt x="1202309" y="266953"/>
                  </a:lnTo>
                  <a:lnTo>
                    <a:pt x="1208277" y="268224"/>
                  </a:lnTo>
                  <a:lnTo>
                    <a:pt x="1215898" y="268224"/>
                  </a:lnTo>
                  <a:lnTo>
                    <a:pt x="1224788" y="268224"/>
                  </a:lnTo>
                  <a:lnTo>
                    <a:pt x="1224788" y="275589"/>
                  </a:lnTo>
                  <a:lnTo>
                    <a:pt x="1083945" y="275589"/>
                  </a:lnTo>
                  <a:lnTo>
                    <a:pt x="1083945" y="268224"/>
                  </a:lnTo>
                  <a:lnTo>
                    <a:pt x="1092835" y="268224"/>
                  </a:lnTo>
                  <a:lnTo>
                    <a:pt x="1100709" y="268224"/>
                  </a:lnTo>
                  <a:lnTo>
                    <a:pt x="1106932" y="266826"/>
                  </a:lnTo>
                  <a:lnTo>
                    <a:pt x="1111758" y="264032"/>
                  </a:lnTo>
                  <a:lnTo>
                    <a:pt x="1115187" y="262254"/>
                  </a:lnTo>
                  <a:lnTo>
                    <a:pt x="1117853" y="259079"/>
                  </a:lnTo>
                  <a:lnTo>
                    <a:pt x="1119632" y="254507"/>
                  </a:lnTo>
                  <a:lnTo>
                    <a:pt x="1121156" y="251332"/>
                  </a:lnTo>
                  <a:lnTo>
                    <a:pt x="1121918" y="243077"/>
                  </a:lnTo>
                  <a:lnTo>
                    <a:pt x="1121918" y="229488"/>
                  </a:lnTo>
                  <a:lnTo>
                    <a:pt x="1121918" y="52324"/>
                  </a:lnTo>
                  <a:lnTo>
                    <a:pt x="1106424" y="14858"/>
                  </a:lnTo>
                  <a:lnTo>
                    <a:pt x="1100455" y="13588"/>
                  </a:lnTo>
                  <a:lnTo>
                    <a:pt x="1092835" y="13588"/>
                  </a:lnTo>
                  <a:lnTo>
                    <a:pt x="1083945" y="13588"/>
                  </a:lnTo>
                  <a:lnTo>
                    <a:pt x="1083945" y="6223"/>
                  </a:lnTo>
                  <a:close/>
                </a:path>
                <a:path w="4359275" h="354330">
                  <a:moveTo>
                    <a:pt x="550545" y="6223"/>
                  </a:moveTo>
                  <a:lnTo>
                    <a:pt x="773176" y="6223"/>
                  </a:lnTo>
                  <a:lnTo>
                    <a:pt x="773176" y="13588"/>
                  </a:lnTo>
                  <a:lnTo>
                    <a:pt x="761914" y="14329"/>
                  </a:lnTo>
                  <a:lnTo>
                    <a:pt x="752903" y="15795"/>
                  </a:lnTo>
                  <a:lnTo>
                    <a:pt x="734949" y="49149"/>
                  </a:lnTo>
                  <a:lnTo>
                    <a:pt x="734949" y="229107"/>
                  </a:lnTo>
                  <a:lnTo>
                    <a:pt x="734949" y="240537"/>
                  </a:lnTo>
                  <a:lnTo>
                    <a:pt x="735711" y="248412"/>
                  </a:lnTo>
                  <a:lnTo>
                    <a:pt x="737489" y="252983"/>
                  </a:lnTo>
                  <a:lnTo>
                    <a:pt x="739140" y="257428"/>
                  </a:lnTo>
                  <a:lnTo>
                    <a:pt x="742950" y="261112"/>
                  </a:lnTo>
                  <a:lnTo>
                    <a:pt x="748919" y="264032"/>
                  </a:lnTo>
                  <a:lnTo>
                    <a:pt x="754761" y="266826"/>
                  </a:lnTo>
                  <a:lnTo>
                    <a:pt x="762889" y="268224"/>
                  </a:lnTo>
                  <a:lnTo>
                    <a:pt x="773176" y="268224"/>
                  </a:lnTo>
                  <a:lnTo>
                    <a:pt x="773176" y="354329"/>
                  </a:lnTo>
                  <a:lnTo>
                    <a:pt x="765937" y="354329"/>
                  </a:lnTo>
                  <a:lnTo>
                    <a:pt x="763412" y="337635"/>
                  </a:lnTo>
                  <a:lnTo>
                    <a:pt x="758317" y="322595"/>
                  </a:lnTo>
                  <a:lnTo>
                    <a:pt x="727833" y="287912"/>
                  </a:lnTo>
                  <a:lnTo>
                    <a:pt x="677291" y="275589"/>
                  </a:lnTo>
                  <a:lnTo>
                    <a:pt x="604012" y="275589"/>
                  </a:lnTo>
                  <a:lnTo>
                    <a:pt x="550933" y="287109"/>
                  </a:lnTo>
                  <a:lnTo>
                    <a:pt x="517445" y="320754"/>
                  </a:lnTo>
                  <a:lnTo>
                    <a:pt x="508127" y="354329"/>
                  </a:lnTo>
                  <a:lnTo>
                    <a:pt x="500888" y="354329"/>
                  </a:lnTo>
                  <a:lnTo>
                    <a:pt x="500888" y="268224"/>
                  </a:lnTo>
                  <a:lnTo>
                    <a:pt x="523648" y="260439"/>
                  </a:lnTo>
                  <a:lnTo>
                    <a:pt x="542956" y="246808"/>
                  </a:lnTo>
                  <a:lnTo>
                    <a:pt x="571119" y="202056"/>
                  </a:lnTo>
                  <a:lnTo>
                    <a:pt x="586946" y="135937"/>
                  </a:lnTo>
                  <a:lnTo>
                    <a:pt x="590889" y="95704"/>
                  </a:lnTo>
                  <a:lnTo>
                    <a:pt x="592201" y="50673"/>
                  </a:lnTo>
                  <a:lnTo>
                    <a:pt x="591720" y="40241"/>
                  </a:lnTo>
                  <a:lnTo>
                    <a:pt x="562377" y="14112"/>
                  </a:lnTo>
                  <a:lnTo>
                    <a:pt x="550545" y="13588"/>
                  </a:lnTo>
                  <a:lnTo>
                    <a:pt x="550545" y="6223"/>
                  </a:lnTo>
                  <a:close/>
                </a:path>
                <a:path w="4359275" h="354330">
                  <a:moveTo>
                    <a:pt x="3008884" y="3048"/>
                  </a:moveTo>
                  <a:lnTo>
                    <a:pt x="3044511" y="19581"/>
                  </a:lnTo>
                  <a:lnTo>
                    <a:pt x="3051048" y="40512"/>
                  </a:lnTo>
                  <a:lnTo>
                    <a:pt x="3051048" y="48767"/>
                  </a:lnTo>
                  <a:lnTo>
                    <a:pt x="3048381" y="55244"/>
                  </a:lnTo>
                  <a:lnTo>
                    <a:pt x="3043301" y="60070"/>
                  </a:lnTo>
                  <a:lnTo>
                    <a:pt x="3038094" y="64769"/>
                  </a:lnTo>
                  <a:lnTo>
                    <a:pt x="3031617" y="67182"/>
                  </a:lnTo>
                  <a:lnTo>
                    <a:pt x="3023997" y="67182"/>
                  </a:lnTo>
                  <a:lnTo>
                    <a:pt x="2998978" y="32257"/>
                  </a:lnTo>
                  <a:lnTo>
                    <a:pt x="2995930" y="27812"/>
                  </a:lnTo>
                  <a:lnTo>
                    <a:pt x="2990469" y="27812"/>
                  </a:lnTo>
                  <a:lnTo>
                    <a:pt x="2984500" y="27812"/>
                  </a:lnTo>
                  <a:lnTo>
                    <a:pt x="2979293" y="31241"/>
                  </a:lnTo>
                  <a:lnTo>
                    <a:pt x="2961386" y="74294"/>
                  </a:lnTo>
                  <a:lnTo>
                    <a:pt x="2957960" y="86344"/>
                  </a:lnTo>
                  <a:lnTo>
                    <a:pt x="2954750" y="96774"/>
                  </a:lnTo>
                  <a:lnTo>
                    <a:pt x="2934335" y="134365"/>
                  </a:lnTo>
                  <a:lnTo>
                    <a:pt x="2942844" y="136525"/>
                  </a:lnTo>
                  <a:lnTo>
                    <a:pt x="2949448" y="139191"/>
                  </a:lnTo>
                  <a:lnTo>
                    <a:pt x="2953893" y="142748"/>
                  </a:lnTo>
                  <a:lnTo>
                    <a:pt x="2958465" y="146176"/>
                  </a:lnTo>
                  <a:lnTo>
                    <a:pt x="2981858" y="182729"/>
                  </a:lnTo>
                  <a:lnTo>
                    <a:pt x="2990215" y="197992"/>
                  </a:lnTo>
                  <a:lnTo>
                    <a:pt x="3017647" y="246761"/>
                  </a:lnTo>
                  <a:lnTo>
                    <a:pt x="3021838" y="254126"/>
                  </a:lnTo>
                  <a:lnTo>
                    <a:pt x="3026918" y="259461"/>
                  </a:lnTo>
                  <a:lnTo>
                    <a:pt x="3032887" y="263016"/>
                  </a:lnTo>
                  <a:lnTo>
                    <a:pt x="3038729" y="266573"/>
                  </a:lnTo>
                  <a:lnTo>
                    <a:pt x="3045841" y="268224"/>
                  </a:lnTo>
                  <a:lnTo>
                    <a:pt x="3054223" y="268224"/>
                  </a:lnTo>
                  <a:lnTo>
                    <a:pt x="3054223" y="275589"/>
                  </a:lnTo>
                  <a:lnTo>
                    <a:pt x="2963926" y="275589"/>
                  </a:lnTo>
                  <a:lnTo>
                    <a:pt x="2908554" y="172338"/>
                  </a:lnTo>
                  <a:lnTo>
                    <a:pt x="2902204" y="160654"/>
                  </a:lnTo>
                  <a:lnTo>
                    <a:pt x="2876423" y="146812"/>
                  </a:lnTo>
                  <a:lnTo>
                    <a:pt x="2876423" y="238125"/>
                  </a:lnTo>
                  <a:lnTo>
                    <a:pt x="2904140" y="267890"/>
                  </a:lnTo>
                  <a:lnTo>
                    <a:pt x="2914142" y="268224"/>
                  </a:lnTo>
                  <a:lnTo>
                    <a:pt x="2914142" y="275589"/>
                  </a:lnTo>
                  <a:lnTo>
                    <a:pt x="2773807" y="275589"/>
                  </a:lnTo>
                  <a:lnTo>
                    <a:pt x="2773807" y="268224"/>
                  </a:lnTo>
                  <a:lnTo>
                    <a:pt x="2784427" y="267652"/>
                  </a:lnTo>
                  <a:lnTo>
                    <a:pt x="2793047" y="266318"/>
                  </a:lnTo>
                  <a:lnTo>
                    <a:pt x="2811653" y="233679"/>
                  </a:lnTo>
                  <a:lnTo>
                    <a:pt x="2811653" y="53466"/>
                  </a:lnTo>
                  <a:lnTo>
                    <a:pt x="2796397" y="15605"/>
                  </a:lnTo>
                  <a:lnTo>
                    <a:pt x="2779649" y="13588"/>
                  </a:lnTo>
                  <a:lnTo>
                    <a:pt x="2773807" y="13588"/>
                  </a:lnTo>
                  <a:lnTo>
                    <a:pt x="2773807" y="6223"/>
                  </a:lnTo>
                  <a:lnTo>
                    <a:pt x="2914142" y="6223"/>
                  </a:lnTo>
                  <a:lnTo>
                    <a:pt x="2914142" y="13588"/>
                  </a:lnTo>
                  <a:lnTo>
                    <a:pt x="2909570" y="13588"/>
                  </a:lnTo>
                  <a:lnTo>
                    <a:pt x="2900475" y="14041"/>
                  </a:lnTo>
                  <a:lnTo>
                    <a:pt x="2876423" y="48260"/>
                  </a:lnTo>
                  <a:lnTo>
                    <a:pt x="2876423" y="128777"/>
                  </a:lnTo>
                  <a:lnTo>
                    <a:pt x="2918079" y="125602"/>
                  </a:lnTo>
                  <a:lnTo>
                    <a:pt x="2938414" y="92983"/>
                  </a:lnTo>
                  <a:lnTo>
                    <a:pt x="2945560" y="66960"/>
                  </a:lnTo>
                  <a:lnTo>
                    <a:pt x="2949336" y="54673"/>
                  </a:lnTo>
                  <a:lnTo>
                    <a:pt x="2970706" y="16668"/>
                  </a:lnTo>
                  <a:lnTo>
                    <a:pt x="2999666" y="3595"/>
                  </a:lnTo>
                  <a:lnTo>
                    <a:pt x="3008884" y="3048"/>
                  </a:lnTo>
                  <a:close/>
                </a:path>
                <a:path w="4359275" h="354330">
                  <a:moveTo>
                    <a:pt x="3471672" y="2286"/>
                  </a:moveTo>
                  <a:lnTo>
                    <a:pt x="3525281" y="11810"/>
                  </a:lnTo>
                  <a:lnTo>
                    <a:pt x="3568319" y="40004"/>
                  </a:lnTo>
                  <a:lnTo>
                    <a:pt x="3598497" y="84931"/>
                  </a:lnTo>
                  <a:lnTo>
                    <a:pt x="3608578" y="139953"/>
                  </a:lnTo>
                  <a:lnTo>
                    <a:pt x="3606696" y="164812"/>
                  </a:lnTo>
                  <a:lnTo>
                    <a:pt x="3591647" y="209909"/>
                  </a:lnTo>
                  <a:lnTo>
                    <a:pt x="3556597" y="252720"/>
                  </a:lnTo>
                  <a:lnTo>
                    <a:pt x="3500451" y="278576"/>
                  </a:lnTo>
                  <a:lnTo>
                    <a:pt x="3466211" y="281813"/>
                  </a:lnTo>
                  <a:lnTo>
                    <a:pt x="3431968" y="278721"/>
                  </a:lnTo>
                  <a:lnTo>
                    <a:pt x="3375771" y="254059"/>
                  </a:lnTo>
                  <a:lnTo>
                    <a:pt x="3340074" y="212125"/>
                  </a:lnTo>
                  <a:lnTo>
                    <a:pt x="3324401" y="165921"/>
                  </a:lnTo>
                  <a:lnTo>
                    <a:pt x="3322447" y="140080"/>
                  </a:lnTo>
                  <a:lnTo>
                    <a:pt x="3324994" y="111337"/>
                  </a:lnTo>
                  <a:lnTo>
                    <a:pt x="3345378" y="61374"/>
                  </a:lnTo>
                  <a:lnTo>
                    <a:pt x="3384839" y="22719"/>
                  </a:lnTo>
                  <a:lnTo>
                    <a:pt x="3435044" y="3895"/>
                  </a:lnTo>
                  <a:lnTo>
                    <a:pt x="3466338" y="2286"/>
                  </a:lnTo>
                  <a:lnTo>
                    <a:pt x="3469005" y="2286"/>
                  </a:lnTo>
                  <a:lnTo>
                    <a:pt x="3471672" y="2286"/>
                  </a:lnTo>
                  <a:close/>
                </a:path>
                <a:path w="4359275" h="354330">
                  <a:moveTo>
                    <a:pt x="2241804" y="2286"/>
                  </a:moveTo>
                  <a:lnTo>
                    <a:pt x="2295413" y="11810"/>
                  </a:lnTo>
                  <a:lnTo>
                    <a:pt x="2338451" y="40004"/>
                  </a:lnTo>
                  <a:lnTo>
                    <a:pt x="2368629" y="84931"/>
                  </a:lnTo>
                  <a:lnTo>
                    <a:pt x="2378710" y="139953"/>
                  </a:lnTo>
                  <a:lnTo>
                    <a:pt x="2376828" y="164812"/>
                  </a:lnTo>
                  <a:lnTo>
                    <a:pt x="2361779" y="209909"/>
                  </a:lnTo>
                  <a:lnTo>
                    <a:pt x="2326729" y="252720"/>
                  </a:lnTo>
                  <a:lnTo>
                    <a:pt x="2270583" y="278576"/>
                  </a:lnTo>
                  <a:lnTo>
                    <a:pt x="2236343" y="281813"/>
                  </a:lnTo>
                  <a:lnTo>
                    <a:pt x="2202100" y="278721"/>
                  </a:lnTo>
                  <a:lnTo>
                    <a:pt x="2145903" y="254059"/>
                  </a:lnTo>
                  <a:lnTo>
                    <a:pt x="2110206" y="212125"/>
                  </a:lnTo>
                  <a:lnTo>
                    <a:pt x="2094533" y="165921"/>
                  </a:lnTo>
                  <a:lnTo>
                    <a:pt x="2092578" y="140080"/>
                  </a:lnTo>
                  <a:lnTo>
                    <a:pt x="2095126" y="111337"/>
                  </a:lnTo>
                  <a:lnTo>
                    <a:pt x="2115510" y="61374"/>
                  </a:lnTo>
                  <a:lnTo>
                    <a:pt x="2154971" y="22719"/>
                  </a:lnTo>
                  <a:lnTo>
                    <a:pt x="2205176" y="3895"/>
                  </a:lnTo>
                  <a:lnTo>
                    <a:pt x="2236470" y="2286"/>
                  </a:lnTo>
                  <a:lnTo>
                    <a:pt x="2239137" y="2286"/>
                  </a:lnTo>
                  <a:lnTo>
                    <a:pt x="2241804" y="2286"/>
                  </a:lnTo>
                  <a:close/>
                </a:path>
                <a:path w="4359275" h="354330">
                  <a:moveTo>
                    <a:pt x="4216527" y="635"/>
                  </a:moveTo>
                  <a:lnTo>
                    <a:pt x="4220209" y="635"/>
                  </a:lnTo>
                  <a:lnTo>
                    <a:pt x="4317365" y="221614"/>
                  </a:lnTo>
                  <a:lnTo>
                    <a:pt x="4324008" y="235805"/>
                  </a:lnTo>
                  <a:lnTo>
                    <a:pt x="4351147" y="267588"/>
                  </a:lnTo>
                  <a:lnTo>
                    <a:pt x="4359275" y="268224"/>
                  </a:lnTo>
                  <a:lnTo>
                    <a:pt x="4359275" y="275589"/>
                  </a:lnTo>
                  <a:lnTo>
                    <a:pt x="4228973" y="275589"/>
                  </a:lnTo>
                  <a:lnTo>
                    <a:pt x="4228973" y="268224"/>
                  </a:lnTo>
                  <a:lnTo>
                    <a:pt x="4234307" y="268224"/>
                  </a:lnTo>
                  <a:lnTo>
                    <a:pt x="4244848" y="268224"/>
                  </a:lnTo>
                  <a:lnTo>
                    <a:pt x="4252214" y="266826"/>
                  </a:lnTo>
                  <a:lnTo>
                    <a:pt x="4256405" y="263905"/>
                  </a:lnTo>
                  <a:lnTo>
                    <a:pt x="4259326" y="261746"/>
                  </a:lnTo>
                  <a:lnTo>
                    <a:pt x="4260723" y="258699"/>
                  </a:lnTo>
                  <a:lnTo>
                    <a:pt x="4260723" y="254762"/>
                  </a:lnTo>
                  <a:lnTo>
                    <a:pt x="4260723" y="252349"/>
                  </a:lnTo>
                  <a:lnTo>
                    <a:pt x="4260342" y="249936"/>
                  </a:lnTo>
                  <a:lnTo>
                    <a:pt x="4259580" y="247395"/>
                  </a:lnTo>
                  <a:lnTo>
                    <a:pt x="4259326" y="246252"/>
                  </a:lnTo>
                  <a:lnTo>
                    <a:pt x="4257294" y="241300"/>
                  </a:lnTo>
                  <a:lnTo>
                    <a:pt x="4253611" y="232537"/>
                  </a:lnTo>
                  <a:lnTo>
                    <a:pt x="4239387" y="198881"/>
                  </a:lnTo>
                  <a:lnTo>
                    <a:pt x="4144137" y="198881"/>
                  </a:lnTo>
                  <a:lnTo>
                    <a:pt x="4132833" y="225170"/>
                  </a:lnTo>
                  <a:lnTo>
                    <a:pt x="4129151" y="233933"/>
                  </a:lnTo>
                  <a:lnTo>
                    <a:pt x="4127246" y="241173"/>
                  </a:lnTo>
                  <a:lnTo>
                    <a:pt x="4127246" y="246761"/>
                  </a:lnTo>
                  <a:lnTo>
                    <a:pt x="4127246" y="254380"/>
                  </a:lnTo>
                  <a:lnTo>
                    <a:pt x="4162805" y="268224"/>
                  </a:lnTo>
                  <a:lnTo>
                    <a:pt x="4162805" y="275589"/>
                  </a:lnTo>
                  <a:lnTo>
                    <a:pt x="4073271" y="275589"/>
                  </a:lnTo>
                  <a:lnTo>
                    <a:pt x="4073271" y="268224"/>
                  </a:lnTo>
                  <a:lnTo>
                    <a:pt x="4080178" y="266680"/>
                  </a:lnTo>
                  <a:lnTo>
                    <a:pt x="4086431" y="264160"/>
                  </a:lnTo>
                  <a:lnTo>
                    <a:pt x="4113539" y="229693"/>
                  </a:lnTo>
                  <a:lnTo>
                    <a:pt x="4120133" y="215645"/>
                  </a:lnTo>
                  <a:lnTo>
                    <a:pt x="4216527" y="635"/>
                  </a:lnTo>
                  <a:close/>
                </a:path>
                <a:path w="4359275" h="354330">
                  <a:moveTo>
                    <a:pt x="927735" y="635"/>
                  </a:moveTo>
                  <a:lnTo>
                    <a:pt x="931418" y="635"/>
                  </a:lnTo>
                  <a:lnTo>
                    <a:pt x="1028573" y="221614"/>
                  </a:lnTo>
                  <a:lnTo>
                    <a:pt x="1035216" y="235805"/>
                  </a:lnTo>
                  <a:lnTo>
                    <a:pt x="1062355" y="267588"/>
                  </a:lnTo>
                  <a:lnTo>
                    <a:pt x="1070483" y="268224"/>
                  </a:lnTo>
                  <a:lnTo>
                    <a:pt x="1070483" y="275589"/>
                  </a:lnTo>
                  <a:lnTo>
                    <a:pt x="940181" y="275589"/>
                  </a:lnTo>
                  <a:lnTo>
                    <a:pt x="940181" y="268224"/>
                  </a:lnTo>
                  <a:lnTo>
                    <a:pt x="945514" y="268224"/>
                  </a:lnTo>
                  <a:lnTo>
                    <a:pt x="956056" y="268224"/>
                  </a:lnTo>
                  <a:lnTo>
                    <a:pt x="963422" y="266826"/>
                  </a:lnTo>
                  <a:lnTo>
                    <a:pt x="967613" y="263905"/>
                  </a:lnTo>
                  <a:lnTo>
                    <a:pt x="970534" y="261746"/>
                  </a:lnTo>
                  <a:lnTo>
                    <a:pt x="971931" y="258699"/>
                  </a:lnTo>
                  <a:lnTo>
                    <a:pt x="971931" y="254762"/>
                  </a:lnTo>
                  <a:lnTo>
                    <a:pt x="971931" y="252349"/>
                  </a:lnTo>
                  <a:lnTo>
                    <a:pt x="971550" y="249936"/>
                  </a:lnTo>
                  <a:lnTo>
                    <a:pt x="970788" y="247395"/>
                  </a:lnTo>
                  <a:lnTo>
                    <a:pt x="970534" y="246252"/>
                  </a:lnTo>
                  <a:lnTo>
                    <a:pt x="968501" y="241300"/>
                  </a:lnTo>
                  <a:lnTo>
                    <a:pt x="964819" y="232537"/>
                  </a:lnTo>
                  <a:lnTo>
                    <a:pt x="950595" y="198881"/>
                  </a:lnTo>
                  <a:lnTo>
                    <a:pt x="855345" y="198881"/>
                  </a:lnTo>
                  <a:lnTo>
                    <a:pt x="844042" y="225170"/>
                  </a:lnTo>
                  <a:lnTo>
                    <a:pt x="840359" y="233933"/>
                  </a:lnTo>
                  <a:lnTo>
                    <a:pt x="838453" y="241173"/>
                  </a:lnTo>
                  <a:lnTo>
                    <a:pt x="838453" y="246761"/>
                  </a:lnTo>
                  <a:lnTo>
                    <a:pt x="838453" y="254380"/>
                  </a:lnTo>
                  <a:lnTo>
                    <a:pt x="874013" y="268224"/>
                  </a:lnTo>
                  <a:lnTo>
                    <a:pt x="874013" y="275589"/>
                  </a:lnTo>
                  <a:lnTo>
                    <a:pt x="784479" y="275589"/>
                  </a:lnTo>
                  <a:lnTo>
                    <a:pt x="784479" y="268224"/>
                  </a:lnTo>
                  <a:lnTo>
                    <a:pt x="791386" y="266680"/>
                  </a:lnTo>
                  <a:lnTo>
                    <a:pt x="797639" y="264160"/>
                  </a:lnTo>
                  <a:lnTo>
                    <a:pt x="824747" y="229693"/>
                  </a:lnTo>
                  <a:lnTo>
                    <a:pt x="831342" y="215645"/>
                  </a:lnTo>
                  <a:lnTo>
                    <a:pt x="927735" y="635"/>
                  </a:lnTo>
                  <a:close/>
                </a:path>
                <a:path w="4359275" h="354330">
                  <a:moveTo>
                    <a:pt x="353187" y="635"/>
                  </a:moveTo>
                  <a:lnTo>
                    <a:pt x="356870" y="635"/>
                  </a:lnTo>
                  <a:lnTo>
                    <a:pt x="454025" y="221614"/>
                  </a:lnTo>
                  <a:lnTo>
                    <a:pt x="460668" y="235805"/>
                  </a:lnTo>
                  <a:lnTo>
                    <a:pt x="487806" y="267588"/>
                  </a:lnTo>
                  <a:lnTo>
                    <a:pt x="495935" y="268224"/>
                  </a:lnTo>
                  <a:lnTo>
                    <a:pt x="495935" y="275589"/>
                  </a:lnTo>
                  <a:lnTo>
                    <a:pt x="365633" y="275589"/>
                  </a:lnTo>
                  <a:lnTo>
                    <a:pt x="365633" y="268224"/>
                  </a:lnTo>
                  <a:lnTo>
                    <a:pt x="370967" y="268224"/>
                  </a:lnTo>
                  <a:lnTo>
                    <a:pt x="381508" y="268224"/>
                  </a:lnTo>
                  <a:lnTo>
                    <a:pt x="388874" y="266826"/>
                  </a:lnTo>
                  <a:lnTo>
                    <a:pt x="393065" y="263905"/>
                  </a:lnTo>
                  <a:lnTo>
                    <a:pt x="395986" y="261746"/>
                  </a:lnTo>
                  <a:lnTo>
                    <a:pt x="397383" y="258699"/>
                  </a:lnTo>
                  <a:lnTo>
                    <a:pt x="397383" y="254762"/>
                  </a:lnTo>
                  <a:lnTo>
                    <a:pt x="397383" y="252349"/>
                  </a:lnTo>
                  <a:lnTo>
                    <a:pt x="397002" y="249936"/>
                  </a:lnTo>
                  <a:lnTo>
                    <a:pt x="396240" y="247395"/>
                  </a:lnTo>
                  <a:lnTo>
                    <a:pt x="395986" y="246252"/>
                  </a:lnTo>
                  <a:lnTo>
                    <a:pt x="393954" y="241300"/>
                  </a:lnTo>
                  <a:lnTo>
                    <a:pt x="390271" y="232537"/>
                  </a:lnTo>
                  <a:lnTo>
                    <a:pt x="376047" y="198881"/>
                  </a:lnTo>
                  <a:lnTo>
                    <a:pt x="280797" y="198881"/>
                  </a:lnTo>
                  <a:lnTo>
                    <a:pt x="269494" y="225170"/>
                  </a:lnTo>
                  <a:lnTo>
                    <a:pt x="265811" y="233933"/>
                  </a:lnTo>
                  <a:lnTo>
                    <a:pt x="263906" y="241173"/>
                  </a:lnTo>
                  <a:lnTo>
                    <a:pt x="263906" y="246761"/>
                  </a:lnTo>
                  <a:lnTo>
                    <a:pt x="263906" y="254380"/>
                  </a:lnTo>
                  <a:lnTo>
                    <a:pt x="299466" y="268224"/>
                  </a:lnTo>
                  <a:lnTo>
                    <a:pt x="299466" y="275589"/>
                  </a:lnTo>
                  <a:lnTo>
                    <a:pt x="209931" y="275589"/>
                  </a:lnTo>
                  <a:lnTo>
                    <a:pt x="209931" y="268224"/>
                  </a:lnTo>
                  <a:lnTo>
                    <a:pt x="216838" y="266680"/>
                  </a:lnTo>
                  <a:lnTo>
                    <a:pt x="223091" y="264160"/>
                  </a:lnTo>
                  <a:lnTo>
                    <a:pt x="250199" y="229693"/>
                  </a:lnTo>
                  <a:lnTo>
                    <a:pt x="256794" y="215645"/>
                  </a:lnTo>
                  <a:lnTo>
                    <a:pt x="353187" y="635"/>
                  </a:lnTo>
                  <a:close/>
                </a:path>
                <a:path w="4359275" h="354330">
                  <a:moveTo>
                    <a:pt x="13081" y="0"/>
                  </a:moveTo>
                  <a:lnTo>
                    <a:pt x="20447" y="0"/>
                  </a:lnTo>
                  <a:lnTo>
                    <a:pt x="21843" y="9525"/>
                  </a:lnTo>
                  <a:lnTo>
                    <a:pt x="25527" y="14350"/>
                  </a:lnTo>
                  <a:lnTo>
                    <a:pt x="31368" y="14350"/>
                  </a:lnTo>
                  <a:lnTo>
                    <a:pt x="34036" y="14350"/>
                  </a:lnTo>
                  <a:lnTo>
                    <a:pt x="38608" y="13080"/>
                  </a:lnTo>
                  <a:lnTo>
                    <a:pt x="83591" y="644"/>
                  </a:lnTo>
                  <a:lnTo>
                    <a:pt x="95758" y="0"/>
                  </a:lnTo>
                  <a:lnTo>
                    <a:pt x="115240" y="1283"/>
                  </a:lnTo>
                  <a:lnTo>
                    <a:pt x="159639" y="20446"/>
                  </a:lnTo>
                  <a:lnTo>
                    <a:pt x="180713" y="54629"/>
                  </a:lnTo>
                  <a:lnTo>
                    <a:pt x="182118" y="67563"/>
                  </a:lnTo>
                  <a:lnTo>
                    <a:pt x="181762" y="73854"/>
                  </a:lnTo>
                  <a:lnTo>
                    <a:pt x="163671" y="110823"/>
                  </a:lnTo>
                  <a:lnTo>
                    <a:pt x="128190" y="130296"/>
                  </a:lnTo>
                  <a:lnTo>
                    <a:pt x="114427" y="134365"/>
                  </a:lnTo>
                  <a:lnTo>
                    <a:pt x="134358" y="138745"/>
                  </a:lnTo>
                  <a:lnTo>
                    <a:pt x="175006" y="162051"/>
                  </a:lnTo>
                  <a:lnTo>
                    <a:pt x="192531" y="206248"/>
                  </a:lnTo>
                  <a:lnTo>
                    <a:pt x="191771" y="216368"/>
                  </a:lnTo>
                  <a:lnTo>
                    <a:pt x="173797" y="253178"/>
                  </a:lnTo>
                  <a:lnTo>
                    <a:pt x="133572" y="276455"/>
                  </a:lnTo>
                  <a:lnTo>
                    <a:pt x="88137" y="281813"/>
                  </a:lnTo>
                  <a:lnTo>
                    <a:pt x="72253" y="281241"/>
                  </a:lnTo>
                  <a:lnTo>
                    <a:pt x="35052" y="272668"/>
                  </a:lnTo>
                  <a:lnTo>
                    <a:pt x="0" y="242696"/>
                  </a:lnTo>
                  <a:lnTo>
                    <a:pt x="8255" y="234314"/>
                  </a:lnTo>
                  <a:lnTo>
                    <a:pt x="22252" y="247316"/>
                  </a:lnTo>
                  <a:lnTo>
                    <a:pt x="36607" y="256603"/>
                  </a:lnTo>
                  <a:lnTo>
                    <a:pt x="51296" y="262175"/>
                  </a:lnTo>
                  <a:lnTo>
                    <a:pt x="66293" y="264032"/>
                  </a:lnTo>
                  <a:lnTo>
                    <a:pt x="78180" y="263030"/>
                  </a:lnTo>
                  <a:lnTo>
                    <a:pt x="112051" y="239190"/>
                  </a:lnTo>
                  <a:lnTo>
                    <a:pt x="120142" y="205739"/>
                  </a:lnTo>
                  <a:lnTo>
                    <a:pt x="119570" y="196091"/>
                  </a:lnTo>
                  <a:lnTo>
                    <a:pt x="100917" y="159067"/>
                  </a:lnTo>
                  <a:lnTo>
                    <a:pt x="62577" y="147230"/>
                  </a:lnTo>
                  <a:lnTo>
                    <a:pt x="50673" y="146685"/>
                  </a:lnTo>
                  <a:lnTo>
                    <a:pt x="50673" y="129158"/>
                  </a:lnTo>
                  <a:lnTo>
                    <a:pt x="55245" y="129286"/>
                  </a:lnTo>
                  <a:lnTo>
                    <a:pt x="59055" y="129412"/>
                  </a:lnTo>
                  <a:lnTo>
                    <a:pt x="62103" y="129412"/>
                  </a:lnTo>
                  <a:lnTo>
                    <a:pt x="101600" y="114045"/>
                  </a:lnTo>
                  <a:lnTo>
                    <a:pt x="113156" y="68961"/>
                  </a:lnTo>
                  <a:lnTo>
                    <a:pt x="112418" y="55864"/>
                  </a:lnTo>
                  <a:lnTo>
                    <a:pt x="88280" y="19430"/>
                  </a:lnTo>
                  <a:lnTo>
                    <a:pt x="73025" y="16382"/>
                  </a:lnTo>
                  <a:lnTo>
                    <a:pt x="62571" y="17456"/>
                  </a:lnTo>
                  <a:lnTo>
                    <a:pt x="31095" y="43301"/>
                  </a:lnTo>
                  <a:lnTo>
                    <a:pt x="21843" y="82930"/>
                  </a:lnTo>
                  <a:lnTo>
                    <a:pt x="13081" y="82930"/>
                  </a:lnTo>
                  <a:lnTo>
                    <a:pt x="13081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315200" y="5818428"/>
            <a:ext cx="1571371" cy="450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6364">
              <a:lnSpc>
                <a:spcPct val="114999"/>
              </a:lnSpc>
              <a:spcBef>
                <a:spcPts val="100"/>
              </a:spcBef>
            </a:pPr>
            <a:r>
              <a:rPr lang="ru-RU" sz="1200" b="1" dirty="0" smtClean="0">
                <a:latin typeface="Times New Roman"/>
                <a:cs typeface="Times New Roman"/>
              </a:rPr>
              <a:t>Педагог-психолог</a:t>
            </a:r>
            <a:r>
              <a:rPr sz="1200" b="1" smtClean="0">
                <a:latin typeface="Times New Roman"/>
                <a:cs typeface="Times New Roman"/>
              </a:rPr>
              <a:t>:</a:t>
            </a:r>
            <a:endParaRPr lang="ru-RU" sz="1200" b="1" dirty="0" smtClean="0">
              <a:latin typeface="Times New Roman"/>
              <a:cs typeface="Times New Roman"/>
            </a:endParaRPr>
          </a:p>
          <a:p>
            <a:pPr marL="12700" marR="5080" indent="126364">
              <a:lnSpc>
                <a:spcPct val="114999"/>
              </a:lnSpc>
              <a:spcBef>
                <a:spcPts val="100"/>
              </a:spcBef>
            </a:pPr>
            <a:r>
              <a:rPr lang="ru-RU" sz="1200" b="1" dirty="0" smtClean="0">
                <a:latin typeface="Times New Roman"/>
                <a:cs typeface="Times New Roman"/>
              </a:rPr>
              <a:t>Торопыгина Н.А.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29050" y="6476796"/>
            <a:ext cx="16306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 smtClean="0">
                <a:latin typeface="Times New Roman"/>
                <a:cs typeface="Times New Roman"/>
              </a:rPr>
              <a:t>Д. Шапша</a:t>
            </a:r>
            <a:r>
              <a:rPr sz="1200" b="1" spc="-5" smtClean="0">
                <a:latin typeface="Times New Roman"/>
                <a:cs typeface="Times New Roman"/>
              </a:rPr>
              <a:t>,</a:t>
            </a:r>
            <a:r>
              <a:rPr sz="1200" b="1" spc="-55" smtClean="0">
                <a:latin typeface="Times New Roman"/>
                <a:cs typeface="Times New Roman"/>
              </a:rPr>
              <a:t> </a:t>
            </a:r>
            <a:r>
              <a:rPr sz="1200" b="1" smtClean="0">
                <a:latin typeface="Times New Roman"/>
                <a:cs typeface="Times New Roman"/>
              </a:rPr>
              <a:t>202</a:t>
            </a:r>
            <a:r>
              <a:rPr lang="ru-RU" sz="1200" b="1" dirty="0" smtClean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33" name="object 3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55904" y="2889504"/>
            <a:ext cx="2016252" cy="3247644"/>
          </a:xfrm>
          <a:prstGeom prst="rect">
            <a:avLst/>
          </a:prstGeom>
        </p:spPr>
      </p:pic>
      <p:pic>
        <p:nvPicPr>
          <p:cNvPr id="34" name="Picture 2" descr="C:\Users\Irina\Desktop\gotovyy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90600" y="228600"/>
            <a:ext cx="1066800" cy="1066800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2286000" y="228600"/>
            <a:ext cx="601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Муниципальное казенное дошкольное образовательное</a:t>
            </a:r>
            <a:endParaRPr lang="ru-RU" sz="5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учреждение Ханты-Мансийского района</a:t>
            </a:r>
            <a:endParaRPr lang="ru-RU" sz="5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«Детский сад  «Светлячок» д. Шапша»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540" y="2137664"/>
            <a:ext cx="79089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0000"/>
                </a:solidFill>
                <a:latin typeface="Calibri"/>
                <a:cs typeface="Calibri"/>
              </a:rPr>
              <a:t>ЗАДАНИЕ. </a:t>
            </a:r>
            <a:r>
              <a:rPr sz="3600" b="1" spc="-5" dirty="0">
                <a:solidFill>
                  <a:srgbClr val="2735E4"/>
                </a:solidFill>
                <a:latin typeface="Calibri"/>
                <a:cs typeface="Calibri"/>
              </a:rPr>
              <a:t>Сосчитай </a:t>
            </a:r>
            <a:r>
              <a:rPr sz="3600" b="1" spc="-10" dirty="0">
                <a:solidFill>
                  <a:srgbClr val="2735E4"/>
                </a:solidFill>
                <a:latin typeface="Calibri"/>
                <a:cs typeface="Calibri"/>
              </a:rPr>
              <a:t>всех </a:t>
            </a:r>
            <a:r>
              <a:rPr sz="3600" b="1" spc="-25" dirty="0">
                <a:solidFill>
                  <a:srgbClr val="2735E4"/>
                </a:solidFill>
                <a:latin typeface="Calibri"/>
                <a:cs typeface="Calibri"/>
              </a:rPr>
              <a:t>желтых </a:t>
            </a:r>
            <a:r>
              <a:rPr sz="3600" b="1" dirty="0">
                <a:solidFill>
                  <a:srgbClr val="2735E4"/>
                </a:solidFill>
                <a:latin typeface="Calibri"/>
                <a:cs typeface="Calibri"/>
              </a:rPr>
              <a:t>рыбок </a:t>
            </a:r>
            <a:r>
              <a:rPr sz="3600" b="1" spc="-800" dirty="0">
                <a:solidFill>
                  <a:srgbClr val="2735E4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2735E4"/>
                </a:solidFill>
                <a:latin typeface="Calibri"/>
                <a:cs typeface="Calibri"/>
              </a:rPr>
              <a:t>и</a:t>
            </a:r>
            <a:r>
              <a:rPr sz="3600" b="1" spc="-15" dirty="0">
                <a:solidFill>
                  <a:srgbClr val="2735E4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2735E4"/>
                </a:solidFill>
                <a:latin typeface="Calibri"/>
                <a:cs typeface="Calibri"/>
              </a:rPr>
              <a:t>нажми</a:t>
            </a:r>
            <a:r>
              <a:rPr sz="3600" b="1" spc="-25" dirty="0">
                <a:solidFill>
                  <a:srgbClr val="2735E4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2735E4"/>
                </a:solidFill>
                <a:latin typeface="Calibri"/>
                <a:cs typeface="Calibri"/>
              </a:rPr>
              <a:t>цифру</a:t>
            </a:r>
            <a:r>
              <a:rPr sz="3600" b="1" spc="-25" dirty="0">
                <a:solidFill>
                  <a:srgbClr val="2735E4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2735E4"/>
                </a:solidFill>
                <a:latin typeface="Calibri"/>
                <a:cs typeface="Calibri"/>
              </a:rPr>
              <a:t>ответа.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6576" y="850138"/>
            <a:ext cx="64903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Посмотрел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Крош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речку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10" dirty="0">
                <a:latin typeface="Calibri"/>
                <a:cs typeface="Calibri"/>
              </a:rPr>
              <a:t> увидел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рыбок.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Много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их,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никак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сосчитать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не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может.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Помоги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ему.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5" name="object 5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9" name="object 9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9040" y="3892296"/>
            <a:ext cx="1933956" cy="24216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076825" cy="6858000"/>
            <a:chOff x="0" y="0"/>
            <a:chExt cx="507682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076444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8383" y="5085588"/>
              <a:ext cx="3311652" cy="1559052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0080" y="1844814"/>
            <a:ext cx="1321396" cy="117199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8342" y="3789045"/>
            <a:ext cx="1835658" cy="18489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58092" y="2893656"/>
            <a:ext cx="1457134" cy="13421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40183" y="4509122"/>
            <a:ext cx="1474457" cy="133678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300241" y="1700860"/>
            <a:ext cx="2844165" cy="2397125"/>
            <a:chOff x="6300241" y="1700860"/>
            <a:chExt cx="2844165" cy="239712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98091" y="1700860"/>
              <a:ext cx="1245908" cy="115638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91018" y="2507005"/>
              <a:ext cx="1652981" cy="15907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00241" y="1844878"/>
              <a:ext cx="1643265" cy="1640636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60248" y="5401868"/>
            <a:ext cx="1510195" cy="145613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5003990" y="3212998"/>
            <a:ext cx="2707640" cy="1981835"/>
            <a:chOff x="5003990" y="3212998"/>
            <a:chExt cx="2707640" cy="1981835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12180" y="3212998"/>
              <a:ext cx="1699450" cy="152171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03990" y="3933050"/>
              <a:ext cx="1148600" cy="126150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93284" y="5456173"/>
            <a:ext cx="1473149" cy="127425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103876" y="1175003"/>
            <a:ext cx="1456944" cy="59283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336535" y="1175003"/>
            <a:ext cx="1455420" cy="592836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21" name="object 2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25" name="object 2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673090" y="408508"/>
            <a:ext cx="2578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4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05750" y="408508"/>
            <a:ext cx="2578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5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11936" y="588263"/>
            <a:ext cx="3406140" cy="42656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9185" y="1128725"/>
            <a:ext cx="26517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П</a:t>
            </a:r>
            <a:r>
              <a:rPr sz="3600" spc="-204" dirty="0"/>
              <a:t>Р</a:t>
            </a:r>
            <a:r>
              <a:rPr sz="3600" dirty="0"/>
              <a:t>АВИЛЬНО!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5" name="object 5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9" name="object 9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1296" y="2421635"/>
            <a:ext cx="1932431" cy="24201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540" y="346075"/>
            <a:ext cx="7947659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Calibri"/>
                <a:cs typeface="Calibri"/>
              </a:rPr>
              <a:t>Увидел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Крош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небе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радугу.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5" dirty="0">
                <a:latin typeface="Calibri"/>
                <a:cs typeface="Calibri"/>
              </a:rPr>
              <a:t>Только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хотел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ее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рассмотреть,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а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она </a:t>
            </a:r>
            <a:r>
              <a:rPr sz="2400" spc="-10" dirty="0">
                <a:latin typeface="Calibri"/>
                <a:cs typeface="Calibri"/>
              </a:rPr>
              <a:t>исчезла.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Помоги </a:t>
            </a:r>
            <a:r>
              <a:rPr sz="2400" spc="-20" dirty="0">
                <a:latin typeface="Calibri"/>
                <a:cs typeface="Calibri"/>
              </a:rPr>
              <a:t>ему.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Вспомни</a:t>
            </a:r>
            <a:r>
              <a:rPr sz="2400" spc="-10" dirty="0">
                <a:latin typeface="Calibri"/>
                <a:cs typeface="Calibri"/>
              </a:rPr>
              <a:t> порядок цветов </a:t>
            </a:r>
            <a:r>
              <a:rPr sz="2400" spc="-5" dirty="0">
                <a:latin typeface="Calibri"/>
                <a:cs typeface="Calibri"/>
              </a:rPr>
              <a:t>радуги.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Не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спеши,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после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каждого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цвета,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нажимай</a:t>
            </a:r>
            <a:r>
              <a:rPr sz="2400" dirty="0">
                <a:latin typeface="Calibri"/>
                <a:cs typeface="Calibri"/>
              </a:rPr>
              <a:t> на</a:t>
            </a:r>
            <a:r>
              <a:rPr sz="2400" spc="-10" dirty="0">
                <a:latin typeface="Calibri"/>
                <a:cs typeface="Calibri"/>
              </a:rPr>
              <a:t> стрелку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вправо.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205227"/>
            <a:ext cx="9144000" cy="4653280"/>
            <a:chOff x="0" y="2205227"/>
            <a:chExt cx="9144000" cy="46532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05227"/>
              <a:ext cx="9144000" cy="465277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88857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8857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0594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594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2671" y="3788663"/>
              <a:ext cx="1932431" cy="24216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088" y="1124711"/>
            <a:ext cx="6621907" cy="277672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200" y="411556"/>
            <a:ext cx="73183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alibri"/>
                <a:cs typeface="Calibri"/>
              </a:rPr>
              <a:t>ВЫБЕРИ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ЦВЕТ</a:t>
            </a:r>
            <a:r>
              <a:rPr sz="3200" b="1" spc="-1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ПЕРВОЙ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ПОЛОСКИ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spc="-40" dirty="0">
                <a:latin typeface="Calibri"/>
                <a:cs typeface="Calibri"/>
              </a:rPr>
              <a:t>РАДУГИ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6056" y="1267967"/>
            <a:ext cx="1155192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6056" y="1987295"/>
            <a:ext cx="1155192" cy="5791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6056" y="2708148"/>
            <a:ext cx="1155192" cy="5791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6056" y="3427476"/>
            <a:ext cx="1155192" cy="5791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6056" y="4146803"/>
            <a:ext cx="1155192" cy="5791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06056" y="4867655"/>
            <a:ext cx="1155192" cy="57911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306056" y="5586984"/>
            <a:ext cx="1600200" cy="996950"/>
            <a:chOff x="7306056" y="5586984"/>
            <a:chExt cx="1600200" cy="996950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6056" y="5586984"/>
              <a:ext cx="1155192" cy="5791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6" name="object 16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86334" y="3802837"/>
            <a:ext cx="12827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К</a:t>
            </a:r>
            <a:r>
              <a:rPr sz="2400" b="1" spc="-25" dirty="0">
                <a:solidFill>
                  <a:srgbClr val="FF0000"/>
                </a:solidFill>
                <a:latin typeface="Calibri"/>
                <a:cs typeface="Calibri"/>
              </a:rPr>
              <a:t>А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ЖД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Ы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Й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70048" y="3406140"/>
            <a:ext cx="1932431" cy="24201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3088" y="1124711"/>
            <a:ext cx="6622415" cy="4564380"/>
            <a:chOff x="323088" y="1124711"/>
            <a:chExt cx="6622415" cy="4564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88" y="1124711"/>
              <a:ext cx="6621907" cy="2776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2155" y="3069335"/>
              <a:ext cx="1964436" cy="26197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0200" y="411556"/>
            <a:ext cx="73234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</a:rPr>
              <a:t>ВЫБЕРИ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ЦВЕТ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000000"/>
                </a:solidFill>
              </a:rPr>
              <a:t>ВТОРОЙ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ПОЛОСКИ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РАДУГИ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6056" y="1267967"/>
            <a:ext cx="1155192" cy="5791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6056" y="1987295"/>
            <a:ext cx="1155192" cy="57912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6056" y="2708148"/>
            <a:ext cx="1155192" cy="57912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6056" y="3427476"/>
            <a:ext cx="1155192" cy="57911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06056" y="4146803"/>
            <a:ext cx="1155192" cy="57911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06056" y="4867655"/>
            <a:ext cx="1155192" cy="57911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306056" y="5586984"/>
            <a:ext cx="1600200" cy="996950"/>
            <a:chOff x="7306056" y="5586984"/>
            <a:chExt cx="1600200" cy="99695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06056" y="5586984"/>
              <a:ext cx="1155192" cy="5791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8" name="object 18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86334" y="3802837"/>
            <a:ext cx="1295400" cy="680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575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КАЖДЫЙ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575"/>
              </a:lnSpc>
            </a:pPr>
            <a:r>
              <a:rPr sz="2400" b="1" spc="-35" dirty="0">
                <a:solidFill>
                  <a:srgbClr val="FF6600"/>
                </a:solidFill>
                <a:latin typeface="Calibri"/>
                <a:cs typeface="Calibri"/>
              </a:rPr>
              <a:t>ОХОТНИК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088" y="1124711"/>
            <a:ext cx="6621907" cy="277672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200" y="411556"/>
            <a:ext cx="73850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alibri"/>
                <a:cs typeface="Calibri"/>
              </a:rPr>
              <a:t>ВЫБЕРИ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ЦВЕТ</a:t>
            </a:r>
            <a:r>
              <a:rPr sz="3200" b="1" spc="-1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ТРЕТЬЕЙ</a:t>
            </a:r>
            <a:r>
              <a:rPr sz="3200" b="1" spc="-10" dirty="0">
                <a:latin typeface="Calibri"/>
                <a:cs typeface="Calibri"/>
              </a:rPr>
              <a:t> ПОЛОСКИ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spc="-40" dirty="0">
                <a:latin typeface="Calibri"/>
                <a:cs typeface="Calibri"/>
              </a:rPr>
              <a:t>РАДУГИ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6056" y="1267967"/>
            <a:ext cx="1155192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6056" y="1987295"/>
            <a:ext cx="1155192" cy="5791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6056" y="2708148"/>
            <a:ext cx="1155192" cy="5791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6056" y="3427476"/>
            <a:ext cx="1155192" cy="5791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6056" y="4146803"/>
            <a:ext cx="1155192" cy="5791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06056" y="4867655"/>
            <a:ext cx="1155192" cy="57911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306056" y="5586984"/>
            <a:ext cx="1600200" cy="996950"/>
            <a:chOff x="7306056" y="5586984"/>
            <a:chExt cx="1600200" cy="996950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6056" y="5586984"/>
              <a:ext cx="1155192" cy="5791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6" name="object 16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58267" y="3802837"/>
            <a:ext cx="1295400" cy="96837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 algn="just">
              <a:lnSpc>
                <a:spcPct val="78800"/>
              </a:lnSpc>
              <a:spcBef>
                <a:spcPts val="710"/>
              </a:spcBef>
            </a:pP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КАЖДЫЙ </a:t>
            </a:r>
            <a:r>
              <a:rPr sz="2400" b="1" spc="-5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65" dirty="0">
                <a:solidFill>
                  <a:srgbClr val="FF6600"/>
                </a:solidFill>
                <a:latin typeface="Calibri"/>
                <a:cs typeface="Calibri"/>
              </a:rPr>
              <a:t>О</a:t>
            </a:r>
            <a:r>
              <a:rPr sz="2400" b="1" spc="-75" dirty="0">
                <a:solidFill>
                  <a:srgbClr val="FF6600"/>
                </a:solidFill>
                <a:latin typeface="Calibri"/>
                <a:cs typeface="Calibri"/>
              </a:rPr>
              <a:t>Х</a:t>
            </a:r>
            <a:r>
              <a:rPr sz="2400" b="1" spc="-55" dirty="0">
                <a:solidFill>
                  <a:srgbClr val="FF6600"/>
                </a:solidFill>
                <a:latin typeface="Calibri"/>
                <a:cs typeface="Calibri"/>
              </a:rPr>
              <a:t>О</a:t>
            </a:r>
            <a:r>
              <a:rPr sz="2400" b="1" spc="-5" dirty="0">
                <a:solidFill>
                  <a:srgbClr val="FF6600"/>
                </a:solidFill>
                <a:latin typeface="Calibri"/>
                <a:cs typeface="Calibri"/>
              </a:rPr>
              <a:t>ТНИК 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ЖЕЛАЕТ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68167" y="3272028"/>
            <a:ext cx="1933956" cy="24216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3088" y="1124711"/>
            <a:ext cx="6622415" cy="4564380"/>
            <a:chOff x="323088" y="1124711"/>
            <a:chExt cx="6622415" cy="4564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88" y="1124711"/>
              <a:ext cx="6621907" cy="2776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2155" y="3069335"/>
              <a:ext cx="1964436" cy="26197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0200" y="411556"/>
            <a:ext cx="78835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</a:rPr>
              <a:t>ВЫБЕРИ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ЦВЕТ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15" dirty="0">
                <a:solidFill>
                  <a:srgbClr val="000000"/>
                </a:solidFill>
              </a:rPr>
              <a:t>ЧЕТВЕРТОЙ </a:t>
            </a:r>
            <a:r>
              <a:rPr spc="-10" dirty="0">
                <a:solidFill>
                  <a:srgbClr val="000000"/>
                </a:solidFill>
              </a:rPr>
              <a:t>ПОЛОСКИ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РАДУГИ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6056" y="1267967"/>
            <a:ext cx="1155192" cy="5791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6056" y="1987295"/>
            <a:ext cx="1155192" cy="57912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6056" y="2708148"/>
            <a:ext cx="1155192" cy="57912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6056" y="3427476"/>
            <a:ext cx="1155192" cy="57911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06056" y="4146803"/>
            <a:ext cx="1155192" cy="57911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06056" y="4867655"/>
            <a:ext cx="1155192" cy="57911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306056" y="5586984"/>
            <a:ext cx="1600200" cy="996950"/>
            <a:chOff x="7306056" y="5586984"/>
            <a:chExt cx="1600200" cy="99695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06056" y="5586984"/>
              <a:ext cx="1155192" cy="5791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8" name="object 18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58267" y="3802837"/>
            <a:ext cx="1295400" cy="125603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8800"/>
              </a:lnSpc>
              <a:spcBef>
                <a:spcPts val="710"/>
              </a:spcBef>
            </a:pP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КАЖДЫЙ </a:t>
            </a:r>
            <a:r>
              <a:rPr sz="2400" b="1" spc="-5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65" dirty="0">
                <a:solidFill>
                  <a:srgbClr val="FF6600"/>
                </a:solidFill>
                <a:latin typeface="Calibri"/>
                <a:cs typeface="Calibri"/>
              </a:rPr>
              <a:t>О</a:t>
            </a:r>
            <a:r>
              <a:rPr sz="2400" b="1" spc="-75" dirty="0">
                <a:solidFill>
                  <a:srgbClr val="FF6600"/>
                </a:solidFill>
                <a:latin typeface="Calibri"/>
                <a:cs typeface="Calibri"/>
              </a:rPr>
              <a:t>Х</a:t>
            </a:r>
            <a:r>
              <a:rPr sz="2400" b="1" spc="-55" dirty="0">
                <a:solidFill>
                  <a:srgbClr val="FF6600"/>
                </a:solidFill>
                <a:latin typeface="Calibri"/>
                <a:cs typeface="Calibri"/>
              </a:rPr>
              <a:t>О</a:t>
            </a:r>
            <a:r>
              <a:rPr sz="2400" b="1" spc="-5" dirty="0">
                <a:solidFill>
                  <a:srgbClr val="FF6600"/>
                </a:solidFill>
                <a:latin typeface="Calibri"/>
                <a:cs typeface="Calibri"/>
              </a:rPr>
              <a:t>ТНИК 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ЖЕЛАЕТ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9900"/>
                </a:solidFill>
                <a:latin typeface="Calibri"/>
                <a:cs typeface="Calibri"/>
              </a:rPr>
              <a:t>ЗНАТЬ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088" y="1124711"/>
            <a:ext cx="6621907" cy="27767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411556"/>
            <a:ext cx="71012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</a:rPr>
              <a:t>ВЫБЕРИ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ЦВЕТ </a:t>
            </a:r>
            <a:r>
              <a:rPr spc="-20" dirty="0">
                <a:solidFill>
                  <a:srgbClr val="000000"/>
                </a:solidFill>
              </a:rPr>
              <a:t>ПЯТОЙ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ПОЛОСКИ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РАДУГИ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6056" y="1267967"/>
            <a:ext cx="1155192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6056" y="1987295"/>
            <a:ext cx="1155192" cy="5791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6056" y="2708148"/>
            <a:ext cx="1155192" cy="5791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6056" y="3427476"/>
            <a:ext cx="1155192" cy="5791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6056" y="4146803"/>
            <a:ext cx="1155192" cy="5791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06056" y="4867655"/>
            <a:ext cx="1155192" cy="57911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306056" y="5586984"/>
            <a:ext cx="1600200" cy="996950"/>
            <a:chOff x="7306056" y="5586984"/>
            <a:chExt cx="1600200" cy="996950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6056" y="5586984"/>
              <a:ext cx="1155192" cy="5791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6" name="object 16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58267" y="3802837"/>
            <a:ext cx="1295400" cy="154432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8800"/>
              </a:lnSpc>
              <a:spcBef>
                <a:spcPts val="710"/>
              </a:spcBef>
            </a:pP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КАЖДЫЙ </a:t>
            </a:r>
            <a:r>
              <a:rPr sz="2400" b="1" spc="-5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65" dirty="0">
                <a:solidFill>
                  <a:srgbClr val="FF6600"/>
                </a:solidFill>
                <a:latin typeface="Calibri"/>
                <a:cs typeface="Calibri"/>
              </a:rPr>
              <a:t>О</a:t>
            </a:r>
            <a:r>
              <a:rPr sz="2400" b="1" spc="-75" dirty="0">
                <a:solidFill>
                  <a:srgbClr val="FF6600"/>
                </a:solidFill>
                <a:latin typeface="Calibri"/>
                <a:cs typeface="Calibri"/>
              </a:rPr>
              <a:t>Х</a:t>
            </a:r>
            <a:r>
              <a:rPr sz="2400" b="1" spc="-55" dirty="0">
                <a:solidFill>
                  <a:srgbClr val="FF6600"/>
                </a:solidFill>
                <a:latin typeface="Calibri"/>
                <a:cs typeface="Calibri"/>
              </a:rPr>
              <a:t>О</a:t>
            </a:r>
            <a:r>
              <a:rPr sz="2400" b="1" spc="-5" dirty="0">
                <a:solidFill>
                  <a:srgbClr val="FF6600"/>
                </a:solidFill>
                <a:latin typeface="Calibri"/>
                <a:cs typeface="Calibri"/>
              </a:rPr>
              <a:t>ТНИК 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ЖЕЛАЕТ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9900"/>
                </a:solidFill>
                <a:latin typeface="Calibri"/>
                <a:cs typeface="Calibri"/>
              </a:rPr>
              <a:t>ЗНАТЬ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270"/>
              </a:lnSpc>
            </a:pPr>
            <a:r>
              <a:rPr sz="2400" b="1" spc="-65" dirty="0">
                <a:solidFill>
                  <a:srgbClr val="16CFE8"/>
                </a:solidFill>
                <a:latin typeface="Calibri"/>
                <a:cs typeface="Calibri"/>
              </a:rPr>
              <a:t>ГДЕ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96895" y="2923032"/>
            <a:ext cx="1933956" cy="24201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088" y="1124711"/>
            <a:ext cx="6621907" cy="27767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411556"/>
            <a:ext cx="73818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</a:rPr>
              <a:t>ВЫБЕРИ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ЦВЕТ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ШЕСТОЙ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ПОЛОСКИ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РАДУГИ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6056" y="1267967"/>
            <a:ext cx="1155192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6056" y="1987295"/>
            <a:ext cx="1155192" cy="5791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6056" y="2708148"/>
            <a:ext cx="1155192" cy="5791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6056" y="3427476"/>
            <a:ext cx="1155192" cy="5791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6056" y="4146803"/>
            <a:ext cx="1155192" cy="5791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06056" y="4867655"/>
            <a:ext cx="1155192" cy="57911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306056" y="5586984"/>
            <a:ext cx="1600200" cy="996950"/>
            <a:chOff x="7306056" y="5586984"/>
            <a:chExt cx="1600200" cy="996950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6056" y="5586984"/>
              <a:ext cx="1155192" cy="5791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6" name="object 16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58267" y="3802837"/>
            <a:ext cx="1295400" cy="183197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8800"/>
              </a:lnSpc>
              <a:spcBef>
                <a:spcPts val="710"/>
              </a:spcBef>
            </a:pP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КАЖДЫЙ </a:t>
            </a:r>
            <a:r>
              <a:rPr sz="2400" b="1" spc="-5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65" dirty="0">
                <a:solidFill>
                  <a:srgbClr val="FF6600"/>
                </a:solidFill>
                <a:latin typeface="Calibri"/>
                <a:cs typeface="Calibri"/>
              </a:rPr>
              <a:t>О</a:t>
            </a:r>
            <a:r>
              <a:rPr sz="2400" b="1" spc="-75" dirty="0">
                <a:solidFill>
                  <a:srgbClr val="FF6600"/>
                </a:solidFill>
                <a:latin typeface="Calibri"/>
                <a:cs typeface="Calibri"/>
              </a:rPr>
              <a:t>Х</a:t>
            </a:r>
            <a:r>
              <a:rPr sz="2400" b="1" spc="-55" dirty="0">
                <a:solidFill>
                  <a:srgbClr val="FF6600"/>
                </a:solidFill>
                <a:latin typeface="Calibri"/>
                <a:cs typeface="Calibri"/>
              </a:rPr>
              <a:t>О</a:t>
            </a:r>
            <a:r>
              <a:rPr sz="2400" b="1" spc="-5" dirty="0">
                <a:solidFill>
                  <a:srgbClr val="FF6600"/>
                </a:solidFill>
                <a:latin typeface="Calibri"/>
                <a:cs typeface="Calibri"/>
              </a:rPr>
              <a:t>ТНИК 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ЖЕЛАЕТ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9900"/>
                </a:solidFill>
                <a:latin typeface="Calibri"/>
                <a:cs typeface="Calibri"/>
              </a:rPr>
              <a:t>ЗНАТЬ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960"/>
              </a:lnSpc>
            </a:pPr>
            <a:r>
              <a:rPr sz="2400" b="1" spc="-65" dirty="0">
                <a:solidFill>
                  <a:srgbClr val="16CFE8"/>
                </a:solidFill>
                <a:latin typeface="Calibri"/>
                <a:cs typeface="Calibri"/>
              </a:rPr>
              <a:t>ГДЕ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575"/>
              </a:lnSpc>
            </a:pPr>
            <a:r>
              <a:rPr sz="2400" b="1" spc="-5" dirty="0">
                <a:solidFill>
                  <a:srgbClr val="2828E3"/>
                </a:solidFill>
                <a:latin typeface="Calibri"/>
                <a:cs typeface="Calibri"/>
              </a:rPr>
              <a:t>СИДИТ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770632" y="3110483"/>
            <a:ext cx="1932432" cy="24216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095" y="991361"/>
            <a:ext cx="8573770" cy="2701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latin typeface="Calibri"/>
                <a:cs typeface="Calibri"/>
              </a:rPr>
              <a:t>Шел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Крош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по </a:t>
            </a:r>
            <a:r>
              <a:rPr sz="2800" spc="-15" dirty="0">
                <a:latin typeface="Calibri"/>
                <a:cs typeface="Calibri"/>
              </a:rPr>
              <a:t>дорожке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и </a:t>
            </a:r>
            <a:r>
              <a:rPr sz="2800" spc="-15" dirty="0">
                <a:latin typeface="Calibri"/>
                <a:cs typeface="Calibri"/>
              </a:rPr>
              <a:t>увидел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яблоню.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20" dirty="0">
                <a:latin typeface="Calibri"/>
                <a:cs typeface="Calibri"/>
              </a:rPr>
              <a:t>Хочет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яблочки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собрать,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а </a:t>
            </a:r>
            <a:r>
              <a:rPr sz="2800" spc="-10" dirty="0">
                <a:latin typeface="Calibri"/>
                <a:cs typeface="Calibri"/>
              </a:rPr>
              <a:t>достать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не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может.</a:t>
            </a:r>
            <a:r>
              <a:rPr sz="2800" spc="-5" dirty="0">
                <a:latin typeface="Calibri"/>
                <a:cs typeface="Calibri"/>
              </a:rPr>
              <a:t> Помоги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ему.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>
              <a:latin typeface="Calibri"/>
              <a:cs typeface="Calibri"/>
            </a:endParaRPr>
          </a:p>
          <a:p>
            <a:pPr marL="80645">
              <a:lnSpc>
                <a:spcPct val="100000"/>
              </a:lnSpc>
              <a:spcBef>
                <a:spcPts val="2295"/>
              </a:spcBef>
            </a:pPr>
            <a:r>
              <a:rPr sz="3600" b="1" spc="-5" dirty="0">
                <a:solidFill>
                  <a:srgbClr val="FF0000"/>
                </a:solidFill>
                <a:latin typeface="Calibri"/>
                <a:cs typeface="Calibri"/>
              </a:rPr>
              <a:t>ЗАДАНИЕ.</a:t>
            </a:r>
            <a:endParaRPr sz="3600">
              <a:latin typeface="Calibri"/>
              <a:cs typeface="Calibri"/>
            </a:endParaRPr>
          </a:p>
          <a:p>
            <a:pPr marL="80645">
              <a:lnSpc>
                <a:spcPct val="100000"/>
              </a:lnSpc>
            </a:pPr>
            <a:r>
              <a:rPr sz="3600" b="1" spc="-5" dirty="0">
                <a:solidFill>
                  <a:srgbClr val="2F7EE8"/>
                </a:solidFill>
                <a:latin typeface="Calibri"/>
                <a:cs typeface="Calibri"/>
              </a:rPr>
              <a:t>Собери</a:t>
            </a:r>
            <a:r>
              <a:rPr sz="3600" b="1" spc="-10" dirty="0">
                <a:solidFill>
                  <a:srgbClr val="2F7EE8"/>
                </a:solidFill>
                <a:latin typeface="Calibri"/>
                <a:cs typeface="Calibri"/>
              </a:rPr>
              <a:t> зеленые </a:t>
            </a:r>
            <a:r>
              <a:rPr sz="3600" b="1" spc="-15" dirty="0">
                <a:solidFill>
                  <a:srgbClr val="2F7EE8"/>
                </a:solidFill>
                <a:latin typeface="Calibri"/>
                <a:cs typeface="Calibri"/>
              </a:rPr>
              <a:t>яблоки</a:t>
            </a:r>
            <a:r>
              <a:rPr sz="3600" b="1" spc="-40" dirty="0">
                <a:solidFill>
                  <a:srgbClr val="2F7EE8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2F7EE8"/>
                </a:solidFill>
                <a:latin typeface="Calibri"/>
                <a:cs typeface="Calibri"/>
              </a:rPr>
              <a:t>в</a:t>
            </a:r>
            <a:r>
              <a:rPr sz="3600" b="1" spc="-20" dirty="0">
                <a:solidFill>
                  <a:srgbClr val="2F7EE8"/>
                </a:solidFill>
                <a:latin typeface="Calibri"/>
                <a:cs typeface="Calibri"/>
              </a:rPr>
              <a:t> </a:t>
            </a:r>
            <a:r>
              <a:rPr sz="3600" b="1" spc="-25" dirty="0">
                <a:solidFill>
                  <a:srgbClr val="2F7EE8"/>
                </a:solidFill>
                <a:latin typeface="Calibri"/>
                <a:cs typeface="Calibri"/>
              </a:rPr>
              <a:t>корзинку.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4" name="object 4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8" name="object 8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8744" y="4395215"/>
            <a:ext cx="1751076" cy="21945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088" y="1124711"/>
            <a:ext cx="6621907" cy="27767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411556"/>
            <a:ext cx="76866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</a:rPr>
              <a:t>ВЫБЕРИ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ЦВЕТ СЕДЬМОЙ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ПОЛОСКИ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РАДУГИ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6056" y="1267967"/>
            <a:ext cx="1155192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6056" y="1987295"/>
            <a:ext cx="1155192" cy="5791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6056" y="2708148"/>
            <a:ext cx="1155192" cy="5791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6056" y="3427476"/>
            <a:ext cx="1155192" cy="5791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6056" y="4146803"/>
            <a:ext cx="1155192" cy="5791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06056" y="4867655"/>
            <a:ext cx="1155192" cy="57911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306056" y="5586984"/>
            <a:ext cx="1600200" cy="996950"/>
            <a:chOff x="7306056" y="5586984"/>
            <a:chExt cx="1600200" cy="996950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6056" y="5586984"/>
              <a:ext cx="1155192" cy="5791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6" name="object 16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02463" y="3875278"/>
            <a:ext cx="1323340" cy="204787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0005" marR="5080">
              <a:lnSpc>
                <a:spcPct val="72200"/>
              </a:lnSpc>
              <a:spcBef>
                <a:spcPts val="900"/>
              </a:spcBef>
            </a:pP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КАЖДЫЙ </a:t>
            </a:r>
            <a:r>
              <a:rPr sz="2400" b="1" spc="-5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65" dirty="0">
                <a:solidFill>
                  <a:srgbClr val="FF6600"/>
                </a:solidFill>
                <a:latin typeface="Calibri"/>
                <a:cs typeface="Calibri"/>
              </a:rPr>
              <a:t>О</a:t>
            </a:r>
            <a:r>
              <a:rPr sz="2400" b="1" spc="-75" dirty="0">
                <a:solidFill>
                  <a:srgbClr val="FF6600"/>
                </a:solidFill>
                <a:latin typeface="Calibri"/>
                <a:cs typeface="Calibri"/>
              </a:rPr>
              <a:t>Х</a:t>
            </a:r>
            <a:r>
              <a:rPr sz="2400" b="1" spc="-55" dirty="0">
                <a:solidFill>
                  <a:srgbClr val="FF6600"/>
                </a:solidFill>
                <a:latin typeface="Calibri"/>
                <a:cs typeface="Calibri"/>
              </a:rPr>
              <a:t>О</a:t>
            </a:r>
            <a:r>
              <a:rPr sz="2400" b="1" spc="-5" dirty="0">
                <a:solidFill>
                  <a:srgbClr val="FF6600"/>
                </a:solidFill>
                <a:latin typeface="Calibri"/>
                <a:cs typeface="Calibri"/>
              </a:rPr>
              <a:t>ТНИК  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ЖЕЛАЕТ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009900"/>
                </a:solidFill>
                <a:latin typeface="Calibri"/>
                <a:cs typeface="Calibri"/>
              </a:rPr>
              <a:t>ЗНАТЬ</a:t>
            </a:r>
            <a:endParaRPr sz="2400">
              <a:latin typeface="Calibri"/>
              <a:cs typeface="Calibri"/>
            </a:endParaRPr>
          </a:p>
          <a:p>
            <a:pPr marL="40005">
              <a:lnSpc>
                <a:spcPts val="1960"/>
              </a:lnSpc>
            </a:pPr>
            <a:r>
              <a:rPr sz="2400" b="1" spc="-65" dirty="0">
                <a:solidFill>
                  <a:srgbClr val="16CFE8"/>
                </a:solidFill>
                <a:latin typeface="Calibri"/>
                <a:cs typeface="Calibri"/>
              </a:rPr>
              <a:t>ГДЕ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270"/>
              </a:lnSpc>
            </a:pPr>
            <a:r>
              <a:rPr sz="2400" b="1" spc="-5" dirty="0">
                <a:solidFill>
                  <a:srgbClr val="2828E3"/>
                </a:solidFill>
                <a:latin typeface="Calibri"/>
                <a:cs typeface="Calibri"/>
              </a:rPr>
              <a:t>СИДИТ</a:t>
            </a:r>
            <a:endParaRPr sz="2400">
              <a:latin typeface="Calibri"/>
              <a:cs typeface="Calibri"/>
            </a:endParaRPr>
          </a:p>
          <a:p>
            <a:pPr marL="13970">
              <a:lnSpc>
                <a:spcPts val="2575"/>
              </a:lnSpc>
            </a:pPr>
            <a:r>
              <a:rPr sz="2400" b="1" spc="-30" dirty="0">
                <a:solidFill>
                  <a:srgbClr val="6F2F9F"/>
                </a:solidFill>
                <a:latin typeface="Calibri"/>
                <a:cs typeface="Calibri"/>
              </a:rPr>
              <a:t>ФАЗАН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96895" y="2923032"/>
            <a:ext cx="1933956" cy="24201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0788" y="835150"/>
            <a:ext cx="5222748" cy="60228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62860" y="393268"/>
            <a:ext cx="28797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К</a:t>
            </a:r>
            <a:r>
              <a:rPr sz="5400" spc="-300" dirty="0"/>
              <a:t>Р</a:t>
            </a:r>
            <a:r>
              <a:rPr sz="5400" spc="-155" dirty="0"/>
              <a:t>А</a:t>
            </a:r>
            <a:r>
              <a:rPr sz="5400" spc="-5" dirty="0"/>
              <a:t>С</a:t>
            </a:r>
            <a:r>
              <a:rPr sz="5400" spc="-120" dirty="0"/>
              <a:t>О</a:t>
            </a:r>
            <a:r>
              <a:rPr sz="5400" spc="-375" dirty="0"/>
              <a:t>Т</a:t>
            </a:r>
            <a:r>
              <a:rPr sz="5400" dirty="0"/>
              <a:t>А!</a:t>
            </a:r>
            <a:endParaRPr sz="5400"/>
          </a:p>
        </p:txBody>
      </p:sp>
      <p:grpSp>
        <p:nvGrpSpPr>
          <p:cNvPr id="5" name="object 5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6" name="object 6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0" name="object 10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5796" y="4293108"/>
            <a:ext cx="1932431" cy="24216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540" y="414604"/>
            <a:ext cx="6540500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Пошел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Крош</a:t>
            </a:r>
            <a:r>
              <a:rPr sz="2800" b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дальше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и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забрел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 в</a:t>
            </a:r>
            <a:r>
              <a:rPr sz="2800"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густой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лес. </a:t>
            </a:r>
            <a:r>
              <a:rPr sz="2800" b="0" spc="-6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25" dirty="0">
                <a:solidFill>
                  <a:srgbClr val="000000"/>
                </a:solidFill>
                <a:latin typeface="Calibri"/>
                <a:cs typeface="Calibri"/>
              </a:rPr>
              <a:t>Кто-то</a:t>
            </a:r>
            <a:r>
              <a:rPr sz="2800" b="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25" dirty="0">
                <a:solidFill>
                  <a:srgbClr val="000000"/>
                </a:solidFill>
                <a:latin typeface="Calibri"/>
                <a:cs typeface="Calibri"/>
              </a:rPr>
              <a:t>поджег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в лесу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сухую</a:t>
            </a:r>
            <a:r>
              <a:rPr sz="2800" b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траву.</a:t>
            </a:r>
            <a:endParaRPr sz="2800">
              <a:latin typeface="Calibri"/>
              <a:cs typeface="Calibri"/>
            </a:endParaRPr>
          </a:p>
          <a:p>
            <a:pPr marL="12700" marR="1774825">
              <a:lnSpc>
                <a:spcPct val="100000"/>
              </a:lnSpc>
              <a:spcBef>
                <a:spcPts val="5"/>
              </a:spcBef>
            </a:pP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Испугался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Крош.</a:t>
            </a:r>
            <a:r>
              <a:rPr sz="2800"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Нужен</a:t>
            </a:r>
            <a:r>
              <a:rPr sz="2800"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дождь. </a:t>
            </a:r>
            <a:r>
              <a:rPr sz="2800" b="0" spc="-6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Помоги</a:t>
            </a:r>
            <a:r>
              <a:rPr sz="2800" b="0" spc="-30" dirty="0">
                <a:solidFill>
                  <a:srgbClr val="000000"/>
                </a:solidFill>
                <a:latin typeface="Calibri"/>
                <a:cs typeface="Calibri"/>
              </a:rPr>
              <a:t> ему,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 выполни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 задание.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303" y="2641853"/>
            <a:ext cx="8223884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0000"/>
                </a:solidFill>
                <a:latin typeface="Calibri"/>
                <a:cs typeface="Calibri"/>
              </a:rPr>
              <a:t>ЗАДАНИЕ.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rgbClr val="2F7EE8"/>
                </a:solidFill>
                <a:latin typeface="Calibri"/>
                <a:cs typeface="Calibri"/>
              </a:rPr>
              <a:t>Выбери</a:t>
            </a:r>
            <a:r>
              <a:rPr sz="3600" b="1" spc="-15" dirty="0">
                <a:solidFill>
                  <a:srgbClr val="2F7EE8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2F7EE8"/>
                </a:solidFill>
                <a:latin typeface="Calibri"/>
                <a:cs typeface="Calibri"/>
              </a:rPr>
              <a:t>все</a:t>
            </a:r>
            <a:r>
              <a:rPr sz="3600" b="1" spc="-15" dirty="0">
                <a:solidFill>
                  <a:srgbClr val="2F7EE8"/>
                </a:solidFill>
                <a:latin typeface="Calibri"/>
                <a:cs typeface="Calibri"/>
              </a:rPr>
              <a:t> капельки</a:t>
            </a:r>
            <a:r>
              <a:rPr sz="3600" b="1" spc="-30" dirty="0">
                <a:solidFill>
                  <a:srgbClr val="2F7EE8"/>
                </a:solidFill>
                <a:latin typeface="Calibri"/>
                <a:cs typeface="Calibri"/>
              </a:rPr>
              <a:t> </a:t>
            </a:r>
            <a:r>
              <a:rPr sz="3600" b="1" spc="-35" dirty="0">
                <a:solidFill>
                  <a:srgbClr val="2F7EE8"/>
                </a:solidFill>
                <a:latin typeface="Calibri"/>
                <a:cs typeface="Calibri"/>
              </a:rPr>
              <a:t>холодного</a:t>
            </a:r>
            <a:r>
              <a:rPr sz="3600" b="1" spc="-10" dirty="0">
                <a:solidFill>
                  <a:srgbClr val="2F7EE8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2F7EE8"/>
                </a:solidFill>
                <a:latin typeface="Calibri"/>
                <a:cs typeface="Calibri"/>
              </a:rPr>
              <a:t>оттенка.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5" name="object 5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9" name="object 9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1484" y="4104132"/>
            <a:ext cx="1933956" cy="24216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5949696"/>
              <a:ext cx="7524115" cy="908685"/>
            </a:xfrm>
            <a:custGeom>
              <a:avLst/>
              <a:gdLst/>
              <a:ahLst/>
              <a:cxnLst/>
              <a:rect l="l" t="t" r="r" b="b"/>
              <a:pathLst>
                <a:path w="7524115" h="908684">
                  <a:moveTo>
                    <a:pt x="7523988" y="0"/>
                  </a:moveTo>
                  <a:lnTo>
                    <a:pt x="0" y="0"/>
                  </a:lnTo>
                  <a:lnTo>
                    <a:pt x="0" y="908303"/>
                  </a:lnTo>
                  <a:lnTo>
                    <a:pt x="7523988" y="908303"/>
                  </a:lnTo>
                  <a:lnTo>
                    <a:pt x="7523988" y="0"/>
                  </a:lnTo>
                  <a:close/>
                </a:path>
              </a:pathLst>
            </a:custGeom>
            <a:solidFill>
              <a:srgbClr val="514D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37704" cy="60213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07580" y="0"/>
              <a:ext cx="1836420" cy="6858000"/>
            </a:xfrm>
            <a:custGeom>
              <a:avLst/>
              <a:gdLst/>
              <a:ahLst/>
              <a:cxnLst/>
              <a:rect l="l" t="t" r="r" b="b"/>
              <a:pathLst>
                <a:path w="1836420" h="6858000">
                  <a:moveTo>
                    <a:pt x="183642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36420" y="6858000"/>
                  </a:lnTo>
                  <a:lnTo>
                    <a:pt x="1836420" y="0"/>
                  </a:lnTo>
                  <a:close/>
                </a:path>
              </a:pathLst>
            </a:custGeom>
            <a:solidFill>
              <a:srgbClr val="514D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57328" y="395097"/>
              <a:ext cx="720090" cy="868680"/>
            </a:xfrm>
            <a:custGeom>
              <a:avLst/>
              <a:gdLst/>
              <a:ahLst/>
              <a:cxnLst/>
              <a:rect l="l" t="t" r="r" b="b"/>
              <a:pathLst>
                <a:path w="720090" h="868680">
                  <a:moveTo>
                    <a:pt x="377555" y="0"/>
                  </a:moveTo>
                  <a:lnTo>
                    <a:pt x="114284" y="245490"/>
                  </a:lnTo>
                  <a:lnTo>
                    <a:pt x="80796" y="281219"/>
                  </a:lnTo>
                  <a:lnTo>
                    <a:pt x="53056" y="320184"/>
                  </a:lnTo>
                  <a:lnTo>
                    <a:pt x="31085" y="361777"/>
                  </a:lnTo>
                  <a:lnTo>
                    <a:pt x="14904" y="405393"/>
                  </a:lnTo>
                  <a:lnTo>
                    <a:pt x="4535" y="450425"/>
                  </a:lnTo>
                  <a:lnTo>
                    <a:pt x="0" y="496268"/>
                  </a:lnTo>
                  <a:lnTo>
                    <a:pt x="1319" y="542314"/>
                  </a:lnTo>
                  <a:lnTo>
                    <a:pt x="8516" y="587958"/>
                  </a:lnTo>
                  <a:lnTo>
                    <a:pt x="21611" y="632592"/>
                  </a:lnTo>
                  <a:lnTo>
                    <a:pt x="40627" y="675612"/>
                  </a:lnTo>
                  <a:lnTo>
                    <a:pt x="65583" y="716410"/>
                  </a:lnTo>
                  <a:lnTo>
                    <a:pt x="96504" y="754379"/>
                  </a:lnTo>
                  <a:lnTo>
                    <a:pt x="132232" y="787864"/>
                  </a:lnTo>
                  <a:lnTo>
                    <a:pt x="171197" y="815598"/>
                  </a:lnTo>
                  <a:lnTo>
                    <a:pt x="212790" y="837559"/>
                  </a:lnTo>
                  <a:lnTo>
                    <a:pt x="256406" y="853726"/>
                  </a:lnTo>
                  <a:lnTo>
                    <a:pt x="301438" y="864081"/>
                  </a:lnTo>
                  <a:lnTo>
                    <a:pt x="347281" y="868600"/>
                  </a:lnTo>
                  <a:lnTo>
                    <a:pt x="393327" y="867264"/>
                  </a:lnTo>
                  <a:lnTo>
                    <a:pt x="438971" y="860053"/>
                  </a:lnTo>
                  <a:lnTo>
                    <a:pt x="483606" y="846945"/>
                  </a:lnTo>
                  <a:lnTo>
                    <a:pt x="526625" y="827919"/>
                  </a:lnTo>
                  <a:lnTo>
                    <a:pt x="567423" y="802955"/>
                  </a:lnTo>
                  <a:lnTo>
                    <a:pt x="605393" y="772032"/>
                  </a:lnTo>
                  <a:lnTo>
                    <a:pt x="638880" y="736333"/>
                  </a:lnTo>
                  <a:lnTo>
                    <a:pt x="666620" y="697393"/>
                  </a:lnTo>
                  <a:lnTo>
                    <a:pt x="688592" y="655820"/>
                  </a:lnTo>
                  <a:lnTo>
                    <a:pt x="704772" y="612219"/>
                  </a:lnTo>
                  <a:lnTo>
                    <a:pt x="715141" y="567199"/>
                  </a:lnTo>
                  <a:lnTo>
                    <a:pt x="719677" y="521366"/>
                  </a:lnTo>
                  <a:lnTo>
                    <a:pt x="718357" y="475327"/>
                  </a:lnTo>
                  <a:lnTo>
                    <a:pt x="711160" y="429688"/>
                  </a:lnTo>
                  <a:lnTo>
                    <a:pt x="698065" y="385056"/>
                  </a:lnTo>
                  <a:lnTo>
                    <a:pt x="679050" y="342038"/>
                  </a:lnTo>
                  <a:lnTo>
                    <a:pt x="654093" y="301240"/>
                  </a:lnTo>
                  <a:lnTo>
                    <a:pt x="623173" y="263270"/>
                  </a:lnTo>
                  <a:lnTo>
                    <a:pt x="377555" y="0"/>
                  </a:lnTo>
                  <a:close/>
                </a:path>
              </a:pathLst>
            </a:custGeom>
            <a:solidFill>
              <a:srgbClr val="2F7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57328" y="1331086"/>
              <a:ext cx="720090" cy="869315"/>
            </a:xfrm>
            <a:custGeom>
              <a:avLst/>
              <a:gdLst/>
              <a:ahLst/>
              <a:cxnLst/>
              <a:rect l="l" t="t" r="r" b="b"/>
              <a:pathLst>
                <a:path w="720090" h="869314">
                  <a:moveTo>
                    <a:pt x="377555" y="0"/>
                  </a:moveTo>
                  <a:lnTo>
                    <a:pt x="114284" y="245617"/>
                  </a:lnTo>
                  <a:lnTo>
                    <a:pt x="80796" y="281346"/>
                  </a:lnTo>
                  <a:lnTo>
                    <a:pt x="53056" y="320311"/>
                  </a:lnTo>
                  <a:lnTo>
                    <a:pt x="31085" y="361904"/>
                  </a:lnTo>
                  <a:lnTo>
                    <a:pt x="14904" y="405520"/>
                  </a:lnTo>
                  <a:lnTo>
                    <a:pt x="4535" y="450552"/>
                  </a:lnTo>
                  <a:lnTo>
                    <a:pt x="0" y="496395"/>
                  </a:lnTo>
                  <a:lnTo>
                    <a:pt x="1319" y="542441"/>
                  </a:lnTo>
                  <a:lnTo>
                    <a:pt x="8516" y="588085"/>
                  </a:lnTo>
                  <a:lnTo>
                    <a:pt x="21611" y="632719"/>
                  </a:lnTo>
                  <a:lnTo>
                    <a:pt x="40627" y="675739"/>
                  </a:lnTo>
                  <a:lnTo>
                    <a:pt x="65583" y="716537"/>
                  </a:lnTo>
                  <a:lnTo>
                    <a:pt x="96504" y="754507"/>
                  </a:lnTo>
                  <a:lnTo>
                    <a:pt x="132232" y="787991"/>
                  </a:lnTo>
                  <a:lnTo>
                    <a:pt x="171197" y="815725"/>
                  </a:lnTo>
                  <a:lnTo>
                    <a:pt x="212790" y="837686"/>
                  </a:lnTo>
                  <a:lnTo>
                    <a:pt x="256406" y="853853"/>
                  </a:lnTo>
                  <a:lnTo>
                    <a:pt x="301438" y="864208"/>
                  </a:lnTo>
                  <a:lnTo>
                    <a:pt x="347281" y="868727"/>
                  </a:lnTo>
                  <a:lnTo>
                    <a:pt x="393327" y="867391"/>
                  </a:lnTo>
                  <a:lnTo>
                    <a:pt x="438971" y="860180"/>
                  </a:lnTo>
                  <a:lnTo>
                    <a:pt x="483606" y="847072"/>
                  </a:lnTo>
                  <a:lnTo>
                    <a:pt x="526625" y="828046"/>
                  </a:lnTo>
                  <a:lnTo>
                    <a:pt x="567423" y="803082"/>
                  </a:lnTo>
                  <a:lnTo>
                    <a:pt x="605393" y="772160"/>
                  </a:lnTo>
                  <a:lnTo>
                    <a:pt x="638880" y="736431"/>
                  </a:lnTo>
                  <a:lnTo>
                    <a:pt x="666620" y="697467"/>
                  </a:lnTo>
                  <a:lnTo>
                    <a:pt x="688592" y="655875"/>
                  </a:lnTo>
                  <a:lnTo>
                    <a:pt x="704772" y="612262"/>
                  </a:lnTo>
                  <a:lnTo>
                    <a:pt x="715141" y="567234"/>
                  </a:lnTo>
                  <a:lnTo>
                    <a:pt x="719677" y="521398"/>
                  </a:lnTo>
                  <a:lnTo>
                    <a:pt x="718357" y="475361"/>
                  </a:lnTo>
                  <a:lnTo>
                    <a:pt x="711160" y="429730"/>
                  </a:lnTo>
                  <a:lnTo>
                    <a:pt x="698065" y="385111"/>
                  </a:lnTo>
                  <a:lnTo>
                    <a:pt x="679050" y="342112"/>
                  </a:lnTo>
                  <a:lnTo>
                    <a:pt x="654093" y="301338"/>
                  </a:lnTo>
                  <a:lnTo>
                    <a:pt x="623173" y="263398"/>
                  </a:lnTo>
                  <a:lnTo>
                    <a:pt x="377555" y="0"/>
                  </a:lnTo>
                  <a:close/>
                </a:path>
              </a:pathLst>
            </a:custGeom>
            <a:solidFill>
              <a:srgbClr val="91F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57328" y="2411222"/>
              <a:ext cx="720090" cy="869315"/>
            </a:xfrm>
            <a:custGeom>
              <a:avLst/>
              <a:gdLst/>
              <a:ahLst/>
              <a:cxnLst/>
              <a:rect l="l" t="t" r="r" b="b"/>
              <a:pathLst>
                <a:path w="720090" h="869314">
                  <a:moveTo>
                    <a:pt x="377555" y="0"/>
                  </a:moveTo>
                  <a:lnTo>
                    <a:pt x="114284" y="245617"/>
                  </a:lnTo>
                  <a:lnTo>
                    <a:pt x="80796" y="281346"/>
                  </a:lnTo>
                  <a:lnTo>
                    <a:pt x="53056" y="320311"/>
                  </a:lnTo>
                  <a:lnTo>
                    <a:pt x="31085" y="361904"/>
                  </a:lnTo>
                  <a:lnTo>
                    <a:pt x="14904" y="405520"/>
                  </a:lnTo>
                  <a:lnTo>
                    <a:pt x="4535" y="450552"/>
                  </a:lnTo>
                  <a:lnTo>
                    <a:pt x="0" y="496395"/>
                  </a:lnTo>
                  <a:lnTo>
                    <a:pt x="1319" y="542441"/>
                  </a:lnTo>
                  <a:lnTo>
                    <a:pt x="8516" y="588085"/>
                  </a:lnTo>
                  <a:lnTo>
                    <a:pt x="21611" y="632719"/>
                  </a:lnTo>
                  <a:lnTo>
                    <a:pt x="40627" y="675739"/>
                  </a:lnTo>
                  <a:lnTo>
                    <a:pt x="65583" y="716537"/>
                  </a:lnTo>
                  <a:lnTo>
                    <a:pt x="96504" y="754506"/>
                  </a:lnTo>
                  <a:lnTo>
                    <a:pt x="132232" y="787991"/>
                  </a:lnTo>
                  <a:lnTo>
                    <a:pt x="171197" y="815725"/>
                  </a:lnTo>
                  <a:lnTo>
                    <a:pt x="212790" y="837686"/>
                  </a:lnTo>
                  <a:lnTo>
                    <a:pt x="256406" y="853853"/>
                  </a:lnTo>
                  <a:lnTo>
                    <a:pt x="301438" y="864208"/>
                  </a:lnTo>
                  <a:lnTo>
                    <a:pt x="347281" y="868727"/>
                  </a:lnTo>
                  <a:lnTo>
                    <a:pt x="393327" y="867391"/>
                  </a:lnTo>
                  <a:lnTo>
                    <a:pt x="438971" y="860180"/>
                  </a:lnTo>
                  <a:lnTo>
                    <a:pt x="483606" y="847072"/>
                  </a:lnTo>
                  <a:lnTo>
                    <a:pt x="526625" y="828046"/>
                  </a:lnTo>
                  <a:lnTo>
                    <a:pt x="567423" y="803082"/>
                  </a:lnTo>
                  <a:lnTo>
                    <a:pt x="605393" y="772160"/>
                  </a:lnTo>
                  <a:lnTo>
                    <a:pt x="638880" y="736431"/>
                  </a:lnTo>
                  <a:lnTo>
                    <a:pt x="666620" y="697466"/>
                  </a:lnTo>
                  <a:lnTo>
                    <a:pt x="688592" y="655873"/>
                  </a:lnTo>
                  <a:lnTo>
                    <a:pt x="704772" y="612257"/>
                  </a:lnTo>
                  <a:lnTo>
                    <a:pt x="715141" y="567225"/>
                  </a:lnTo>
                  <a:lnTo>
                    <a:pt x="719677" y="521382"/>
                  </a:lnTo>
                  <a:lnTo>
                    <a:pt x="718357" y="475336"/>
                  </a:lnTo>
                  <a:lnTo>
                    <a:pt x="711160" y="429692"/>
                  </a:lnTo>
                  <a:lnTo>
                    <a:pt x="698065" y="385058"/>
                  </a:lnTo>
                  <a:lnTo>
                    <a:pt x="679050" y="342038"/>
                  </a:lnTo>
                  <a:lnTo>
                    <a:pt x="654093" y="301240"/>
                  </a:lnTo>
                  <a:lnTo>
                    <a:pt x="623173" y="263270"/>
                  </a:lnTo>
                  <a:lnTo>
                    <a:pt x="377555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75319" y="1340738"/>
              <a:ext cx="720090" cy="869315"/>
            </a:xfrm>
            <a:custGeom>
              <a:avLst/>
              <a:gdLst/>
              <a:ahLst/>
              <a:cxnLst/>
              <a:rect l="l" t="t" r="r" b="b"/>
              <a:pathLst>
                <a:path w="720090" h="869314">
                  <a:moveTo>
                    <a:pt x="377570" y="0"/>
                  </a:moveTo>
                  <a:lnTo>
                    <a:pt x="114172" y="245618"/>
                  </a:lnTo>
                  <a:lnTo>
                    <a:pt x="80714" y="281346"/>
                  </a:lnTo>
                  <a:lnTo>
                    <a:pt x="52998" y="320311"/>
                  </a:lnTo>
                  <a:lnTo>
                    <a:pt x="31047" y="361904"/>
                  </a:lnTo>
                  <a:lnTo>
                    <a:pt x="14882" y="405520"/>
                  </a:lnTo>
                  <a:lnTo>
                    <a:pt x="4525" y="450552"/>
                  </a:lnTo>
                  <a:lnTo>
                    <a:pt x="0" y="496395"/>
                  </a:lnTo>
                  <a:lnTo>
                    <a:pt x="1326" y="542441"/>
                  </a:lnTo>
                  <a:lnTo>
                    <a:pt x="8527" y="588085"/>
                  </a:lnTo>
                  <a:lnTo>
                    <a:pt x="21625" y="632719"/>
                  </a:lnTo>
                  <a:lnTo>
                    <a:pt x="40642" y="675739"/>
                  </a:lnTo>
                  <a:lnTo>
                    <a:pt x="65599" y="716537"/>
                  </a:lnTo>
                  <a:lnTo>
                    <a:pt x="96519" y="754507"/>
                  </a:lnTo>
                  <a:lnTo>
                    <a:pt x="132248" y="787991"/>
                  </a:lnTo>
                  <a:lnTo>
                    <a:pt x="171213" y="815725"/>
                  </a:lnTo>
                  <a:lnTo>
                    <a:pt x="212806" y="837686"/>
                  </a:lnTo>
                  <a:lnTo>
                    <a:pt x="256422" y="853853"/>
                  </a:lnTo>
                  <a:lnTo>
                    <a:pt x="301454" y="864208"/>
                  </a:lnTo>
                  <a:lnTo>
                    <a:pt x="347297" y="868727"/>
                  </a:lnTo>
                  <a:lnTo>
                    <a:pt x="393343" y="867391"/>
                  </a:lnTo>
                  <a:lnTo>
                    <a:pt x="438987" y="860180"/>
                  </a:lnTo>
                  <a:lnTo>
                    <a:pt x="483621" y="847072"/>
                  </a:lnTo>
                  <a:lnTo>
                    <a:pt x="526641" y="828046"/>
                  </a:lnTo>
                  <a:lnTo>
                    <a:pt x="567439" y="803082"/>
                  </a:lnTo>
                  <a:lnTo>
                    <a:pt x="605408" y="772160"/>
                  </a:lnTo>
                  <a:lnTo>
                    <a:pt x="638893" y="736431"/>
                  </a:lnTo>
                  <a:lnTo>
                    <a:pt x="666627" y="697466"/>
                  </a:lnTo>
                  <a:lnTo>
                    <a:pt x="688588" y="655873"/>
                  </a:lnTo>
                  <a:lnTo>
                    <a:pt x="704755" y="612257"/>
                  </a:lnTo>
                  <a:lnTo>
                    <a:pt x="715110" y="567225"/>
                  </a:lnTo>
                  <a:lnTo>
                    <a:pt x="719629" y="521382"/>
                  </a:lnTo>
                  <a:lnTo>
                    <a:pt x="718293" y="475336"/>
                  </a:lnTo>
                  <a:lnTo>
                    <a:pt x="711082" y="429692"/>
                  </a:lnTo>
                  <a:lnTo>
                    <a:pt x="697974" y="385058"/>
                  </a:lnTo>
                  <a:lnTo>
                    <a:pt x="678948" y="342038"/>
                  </a:lnTo>
                  <a:lnTo>
                    <a:pt x="653984" y="301240"/>
                  </a:lnTo>
                  <a:lnTo>
                    <a:pt x="623061" y="263271"/>
                  </a:lnTo>
                  <a:lnTo>
                    <a:pt x="377570" y="0"/>
                  </a:lnTo>
                  <a:close/>
                </a:path>
              </a:pathLst>
            </a:custGeom>
            <a:solidFill>
              <a:srgbClr val="2E9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57328" y="4499483"/>
              <a:ext cx="720090" cy="869315"/>
            </a:xfrm>
            <a:custGeom>
              <a:avLst/>
              <a:gdLst/>
              <a:ahLst/>
              <a:cxnLst/>
              <a:rect l="l" t="t" r="r" b="b"/>
              <a:pathLst>
                <a:path w="720090" h="869314">
                  <a:moveTo>
                    <a:pt x="377555" y="0"/>
                  </a:moveTo>
                  <a:lnTo>
                    <a:pt x="114284" y="245618"/>
                  </a:lnTo>
                  <a:lnTo>
                    <a:pt x="80796" y="281346"/>
                  </a:lnTo>
                  <a:lnTo>
                    <a:pt x="53056" y="320311"/>
                  </a:lnTo>
                  <a:lnTo>
                    <a:pt x="31085" y="361904"/>
                  </a:lnTo>
                  <a:lnTo>
                    <a:pt x="14904" y="405520"/>
                  </a:lnTo>
                  <a:lnTo>
                    <a:pt x="4535" y="450552"/>
                  </a:lnTo>
                  <a:lnTo>
                    <a:pt x="0" y="496395"/>
                  </a:lnTo>
                  <a:lnTo>
                    <a:pt x="1319" y="542441"/>
                  </a:lnTo>
                  <a:lnTo>
                    <a:pt x="8516" y="588085"/>
                  </a:lnTo>
                  <a:lnTo>
                    <a:pt x="21611" y="632719"/>
                  </a:lnTo>
                  <a:lnTo>
                    <a:pt x="40627" y="675739"/>
                  </a:lnTo>
                  <a:lnTo>
                    <a:pt x="65583" y="716537"/>
                  </a:lnTo>
                  <a:lnTo>
                    <a:pt x="96504" y="754507"/>
                  </a:lnTo>
                  <a:lnTo>
                    <a:pt x="132232" y="787991"/>
                  </a:lnTo>
                  <a:lnTo>
                    <a:pt x="171197" y="815725"/>
                  </a:lnTo>
                  <a:lnTo>
                    <a:pt x="212790" y="837686"/>
                  </a:lnTo>
                  <a:lnTo>
                    <a:pt x="256406" y="853853"/>
                  </a:lnTo>
                  <a:lnTo>
                    <a:pt x="301438" y="864208"/>
                  </a:lnTo>
                  <a:lnTo>
                    <a:pt x="347281" y="868727"/>
                  </a:lnTo>
                  <a:lnTo>
                    <a:pt x="393327" y="867391"/>
                  </a:lnTo>
                  <a:lnTo>
                    <a:pt x="438971" y="860180"/>
                  </a:lnTo>
                  <a:lnTo>
                    <a:pt x="483606" y="847072"/>
                  </a:lnTo>
                  <a:lnTo>
                    <a:pt x="526625" y="828046"/>
                  </a:lnTo>
                  <a:lnTo>
                    <a:pt x="567423" y="803082"/>
                  </a:lnTo>
                  <a:lnTo>
                    <a:pt x="605393" y="772160"/>
                  </a:lnTo>
                  <a:lnTo>
                    <a:pt x="638880" y="736431"/>
                  </a:lnTo>
                  <a:lnTo>
                    <a:pt x="666620" y="697466"/>
                  </a:lnTo>
                  <a:lnTo>
                    <a:pt x="688592" y="655873"/>
                  </a:lnTo>
                  <a:lnTo>
                    <a:pt x="704772" y="612257"/>
                  </a:lnTo>
                  <a:lnTo>
                    <a:pt x="715141" y="567225"/>
                  </a:lnTo>
                  <a:lnTo>
                    <a:pt x="719677" y="521382"/>
                  </a:lnTo>
                  <a:lnTo>
                    <a:pt x="718357" y="475336"/>
                  </a:lnTo>
                  <a:lnTo>
                    <a:pt x="711160" y="429692"/>
                  </a:lnTo>
                  <a:lnTo>
                    <a:pt x="698065" y="385058"/>
                  </a:lnTo>
                  <a:lnTo>
                    <a:pt x="679050" y="342038"/>
                  </a:lnTo>
                  <a:lnTo>
                    <a:pt x="654093" y="301240"/>
                  </a:lnTo>
                  <a:lnTo>
                    <a:pt x="623173" y="263271"/>
                  </a:lnTo>
                  <a:lnTo>
                    <a:pt x="377555" y="0"/>
                  </a:lnTo>
                  <a:close/>
                </a:path>
              </a:pathLst>
            </a:custGeom>
            <a:solidFill>
              <a:srgbClr val="544D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75319" y="3429000"/>
              <a:ext cx="720090" cy="868680"/>
            </a:xfrm>
            <a:custGeom>
              <a:avLst/>
              <a:gdLst/>
              <a:ahLst/>
              <a:cxnLst/>
              <a:rect l="l" t="t" r="r" b="b"/>
              <a:pathLst>
                <a:path w="720090" h="868679">
                  <a:moveTo>
                    <a:pt x="377570" y="0"/>
                  </a:moveTo>
                  <a:lnTo>
                    <a:pt x="114172" y="245618"/>
                  </a:lnTo>
                  <a:lnTo>
                    <a:pt x="80714" y="281346"/>
                  </a:lnTo>
                  <a:lnTo>
                    <a:pt x="52998" y="320311"/>
                  </a:lnTo>
                  <a:lnTo>
                    <a:pt x="31047" y="361904"/>
                  </a:lnTo>
                  <a:lnTo>
                    <a:pt x="14882" y="405520"/>
                  </a:lnTo>
                  <a:lnTo>
                    <a:pt x="4525" y="450552"/>
                  </a:lnTo>
                  <a:lnTo>
                    <a:pt x="0" y="496395"/>
                  </a:lnTo>
                  <a:lnTo>
                    <a:pt x="1326" y="542441"/>
                  </a:lnTo>
                  <a:lnTo>
                    <a:pt x="8527" y="588085"/>
                  </a:lnTo>
                  <a:lnTo>
                    <a:pt x="21625" y="632719"/>
                  </a:lnTo>
                  <a:lnTo>
                    <a:pt x="40642" y="675739"/>
                  </a:lnTo>
                  <a:lnTo>
                    <a:pt x="65599" y="716537"/>
                  </a:lnTo>
                  <a:lnTo>
                    <a:pt x="96519" y="754507"/>
                  </a:lnTo>
                  <a:lnTo>
                    <a:pt x="132248" y="787965"/>
                  </a:lnTo>
                  <a:lnTo>
                    <a:pt x="171213" y="815681"/>
                  </a:lnTo>
                  <a:lnTo>
                    <a:pt x="212806" y="837632"/>
                  </a:lnTo>
                  <a:lnTo>
                    <a:pt x="256422" y="853797"/>
                  </a:lnTo>
                  <a:lnTo>
                    <a:pt x="301454" y="864154"/>
                  </a:lnTo>
                  <a:lnTo>
                    <a:pt x="347297" y="868679"/>
                  </a:lnTo>
                  <a:lnTo>
                    <a:pt x="393343" y="867353"/>
                  </a:lnTo>
                  <a:lnTo>
                    <a:pt x="438987" y="860152"/>
                  </a:lnTo>
                  <a:lnTo>
                    <a:pt x="483621" y="847054"/>
                  </a:lnTo>
                  <a:lnTo>
                    <a:pt x="526641" y="828037"/>
                  </a:lnTo>
                  <a:lnTo>
                    <a:pt x="567439" y="803080"/>
                  </a:lnTo>
                  <a:lnTo>
                    <a:pt x="605408" y="772160"/>
                  </a:lnTo>
                  <a:lnTo>
                    <a:pt x="638893" y="736431"/>
                  </a:lnTo>
                  <a:lnTo>
                    <a:pt x="666627" y="697466"/>
                  </a:lnTo>
                  <a:lnTo>
                    <a:pt x="688588" y="655873"/>
                  </a:lnTo>
                  <a:lnTo>
                    <a:pt x="704755" y="612257"/>
                  </a:lnTo>
                  <a:lnTo>
                    <a:pt x="715110" y="567225"/>
                  </a:lnTo>
                  <a:lnTo>
                    <a:pt x="719629" y="521382"/>
                  </a:lnTo>
                  <a:lnTo>
                    <a:pt x="718293" y="475336"/>
                  </a:lnTo>
                  <a:lnTo>
                    <a:pt x="711082" y="429692"/>
                  </a:lnTo>
                  <a:lnTo>
                    <a:pt x="697974" y="385058"/>
                  </a:lnTo>
                  <a:lnTo>
                    <a:pt x="678948" y="342038"/>
                  </a:lnTo>
                  <a:lnTo>
                    <a:pt x="653984" y="301240"/>
                  </a:lnTo>
                  <a:lnTo>
                    <a:pt x="623061" y="263270"/>
                  </a:lnTo>
                  <a:lnTo>
                    <a:pt x="377570" y="0"/>
                  </a:lnTo>
                  <a:close/>
                </a:path>
              </a:pathLst>
            </a:custGeom>
            <a:solidFill>
              <a:srgbClr val="918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275319" y="4509134"/>
              <a:ext cx="720090" cy="868680"/>
            </a:xfrm>
            <a:custGeom>
              <a:avLst/>
              <a:gdLst/>
              <a:ahLst/>
              <a:cxnLst/>
              <a:rect l="l" t="t" r="r" b="b"/>
              <a:pathLst>
                <a:path w="720090" h="868679">
                  <a:moveTo>
                    <a:pt x="377570" y="0"/>
                  </a:moveTo>
                  <a:lnTo>
                    <a:pt x="114172" y="245617"/>
                  </a:lnTo>
                  <a:lnTo>
                    <a:pt x="80714" y="281344"/>
                  </a:lnTo>
                  <a:lnTo>
                    <a:pt x="52998" y="320301"/>
                  </a:lnTo>
                  <a:lnTo>
                    <a:pt x="31047" y="361884"/>
                  </a:lnTo>
                  <a:lnTo>
                    <a:pt x="14882" y="405487"/>
                  </a:lnTo>
                  <a:lnTo>
                    <a:pt x="4525" y="450505"/>
                  </a:lnTo>
                  <a:lnTo>
                    <a:pt x="0" y="496331"/>
                  </a:lnTo>
                  <a:lnTo>
                    <a:pt x="1326" y="542362"/>
                  </a:lnTo>
                  <a:lnTo>
                    <a:pt x="8527" y="587991"/>
                  </a:lnTo>
                  <a:lnTo>
                    <a:pt x="21625" y="632612"/>
                  </a:lnTo>
                  <a:lnTo>
                    <a:pt x="40642" y="675621"/>
                  </a:lnTo>
                  <a:lnTo>
                    <a:pt x="65599" y="716412"/>
                  </a:lnTo>
                  <a:lnTo>
                    <a:pt x="96519" y="754379"/>
                  </a:lnTo>
                  <a:lnTo>
                    <a:pt x="132248" y="787867"/>
                  </a:lnTo>
                  <a:lnTo>
                    <a:pt x="171213" y="815607"/>
                  </a:lnTo>
                  <a:lnTo>
                    <a:pt x="212806" y="837578"/>
                  </a:lnTo>
                  <a:lnTo>
                    <a:pt x="256422" y="853759"/>
                  </a:lnTo>
                  <a:lnTo>
                    <a:pt x="301454" y="864128"/>
                  </a:lnTo>
                  <a:lnTo>
                    <a:pt x="347297" y="868664"/>
                  </a:lnTo>
                  <a:lnTo>
                    <a:pt x="393343" y="867344"/>
                  </a:lnTo>
                  <a:lnTo>
                    <a:pt x="438987" y="860147"/>
                  </a:lnTo>
                  <a:lnTo>
                    <a:pt x="483621" y="847052"/>
                  </a:lnTo>
                  <a:lnTo>
                    <a:pt x="526641" y="828037"/>
                  </a:lnTo>
                  <a:lnTo>
                    <a:pt x="567439" y="803080"/>
                  </a:lnTo>
                  <a:lnTo>
                    <a:pt x="605408" y="772159"/>
                  </a:lnTo>
                  <a:lnTo>
                    <a:pt x="638893" y="736431"/>
                  </a:lnTo>
                  <a:lnTo>
                    <a:pt x="666627" y="697466"/>
                  </a:lnTo>
                  <a:lnTo>
                    <a:pt x="688588" y="655873"/>
                  </a:lnTo>
                  <a:lnTo>
                    <a:pt x="704755" y="612257"/>
                  </a:lnTo>
                  <a:lnTo>
                    <a:pt x="715110" y="567225"/>
                  </a:lnTo>
                  <a:lnTo>
                    <a:pt x="719629" y="521382"/>
                  </a:lnTo>
                  <a:lnTo>
                    <a:pt x="718293" y="475336"/>
                  </a:lnTo>
                  <a:lnTo>
                    <a:pt x="711082" y="429692"/>
                  </a:lnTo>
                  <a:lnTo>
                    <a:pt x="697974" y="385058"/>
                  </a:lnTo>
                  <a:lnTo>
                    <a:pt x="678948" y="342038"/>
                  </a:lnTo>
                  <a:lnTo>
                    <a:pt x="653984" y="301240"/>
                  </a:lnTo>
                  <a:lnTo>
                    <a:pt x="623061" y="263270"/>
                  </a:lnTo>
                  <a:lnTo>
                    <a:pt x="377570" y="0"/>
                  </a:lnTo>
                  <a:close/>
                </a:path>
              </a:pathLst>
            </a:custGeom>
            <a:solidFill>
              <a:srgbClr val="2735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57328" y="3419347"/>
              <a:ext cx="720090" cy="869315"/>
            </a:xfrm>
            <a:custGeom>
              <a:avLst/>
              <a:gdLst/>
              <a:ahLst/>
              <a:cxnLst/>
              <a:rect l="l" t="t" r="r" b="b"/>
              <a:pathLst>
                <a:path w="720090" h="869314">
                  <a:moveTo>
                    <a:pt x="377555" y="0"/>
                  </a:moveTo>
                  <a:lnTo>
                    <a:pt x="114284" y="245618"/>
                  </a:lnTo>
                  <a:lnTo>
                    <a:pt x="80796" y="281346"/>
                  </a:lnTo>
                  <a:lnTo>
                    <a:pt x="53056" y="320311"/>
                  </a:lnTo>
                  <a:lnTo>
                    <a:pt x="31085" y="361904"/>
                  </a:lnTo>
                  <a:lnTo>
                    <a:pt x="14904" y="405520"/>
                  </a:lnTo>
                  <a:lnTo>
                    <a:pt x="4535" y="450552"/>
                  </a:lnTo>
                  <a:lnTo>
                    <a:pt x="0" y="496395"/>
                  </a:lnTo>
                  <a:lnTo>
                    <a:pt x="1319" y="542441"/>
                  </a:lnTo>
                  <a:lnTo>
                    <a:pt x="8516" y="588085"/>
                  </a:lnTo>
                  <a:lnTo>
                    <a:pt x="21611" y="632719"/>
                  </a:lnTo>
                  <a:lnTo>
                    <a:pt x="40627" y="675739"/>
                  </a:lnTo>
                  <a:lnTo>
                    <a:pt x="65583" y="716537"/>
                  </a:lnTo>
                  <a:lnTo>
                    <a:pt x="96504" y="754507"/>
                  </a:lnTo>
                  <a:lnTo>
                    <a:pt x="132232" y="787991"/>
                  </a:lnTo>
                  <a:lnTo>
                    <a:pt x="171197" y="815725"/>
                  </a:lnTo>
                  <a:lnTo>
                    <a:pt x="212790" y="837686"/>
                  </a:lnTo>
                  <a:lnTo>
                    <a:pt x="256406" y="853853"/>
                  </a:lnTo>
                  <a:lnTo>
                    <a:pt x="301438" y="864208"/>
                  </a:lnTo>
                  <a:lnTo>
                    <a:pt x="347281" y="868727"/>
                  </a:lnTo>
                  <a:lnTo>
                    <a:pt x="393327" y="867391"/>
                  </a:lnTo>
                  <a:lnTo>
                    <a:pt x="438971" y="860180"/>
                  </a:lnTo>
                  <a:lnTo>
                    <a:pt x="483606" y="847072"/>
                  </a:lnTo>
                  <a:lnTo>
                    <a:pt x="526625" y="828046"/>
                  </a:lnTo>
                  <a:lnTo>
                    <a:pt x="567423" y="803082"/>
                  </a:lnTo>
                  <a:lnTo>
                    <a:pt x="605393" y="772159"/>
                  </a:lnTo>
                  <a:lnTo>
                    <a:pt x="638880" y="736431"/>
                  </a:lnTo>
                  <a:lnTo>
                    <a:pt x="666620" y="697466"/>
                  </a:lnTo>
                  <a:lnTo>
                    <a:pt x="688592" y="655873"/>
                  </a:lnTo>
                  <a:lnTo>
                    <a:pt x="704772" y="612257"/>
                  </a:lnTo>
                  <a:lnTo>
                    <a:pt x="715141" y="567225"/>
                  </a:lnTo>
                  <a:lnTo>
                    <a:pt x="719677" y="521382"/>
                  </a:lnTo>
                  <a:lnTo>
                    <a:pt x="718357" y="475336"/>
                  </a:lnTo>
                  <a:lnTo>
                    <a:pt x="711160" y="429692"/>
                  </a:lnTo>
                  <a:lnTo>
                    <a:pt x="698065" y="385058"/>
                  </a:lnTo>
                  <a:lnTo>
                    <a:pt x="679050" y="342038"/>
                  </a:lnTo>
                  <a:lnTo>
                    <a:pt x="654093" y="301240"/>
                  </a:lnTo>
                  <a:lnTo>
                    <a:pt x="623173" y="263270"/>
                  </a:lnTo>
                  <a:lnTo>
                    <a:pt x="377555" y="0"/>
                  </a:lnTo>
                  <a:close/>
                </a:path>
              </a:pathLst>
            </a:custGeom>
            <a:solidFill>
              <a:srgbClr val="E3B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9364" y="188976"/>
              <a:ext cx="518160" cy="8641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567" y="620268"/>
              <a:ext cx="516636" cy="8641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1820" y="908303"/>
              <a:ext cx="516635" cy="8641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8564" y="1917192"/>
              <a:ext cx="516636" cy="8641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831" y="1988820"/>
              <a:ext cx="516636" cy="8641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3628" y="1484375"/>
              <a:ext cx="516636" cy="8641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07891" y="188976"/>
              <a:ext cx="516636" cy="8641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160" y="4364735"/>
              <a:ext cx="4309872" cy="20634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459479"/>
              <a:ext cx="5940551" cy="33985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849623"/>
              <a:ext cx="5867400" cy="300837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102607"/>
              <a:ext cx="5489448" cy="27553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666231"/>
              <a:ext cx="3200400" cy="11917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144767"/>
              <a:ext cx="4809744" cy="71323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9831" y="6275831"/>
              <a:ext cx="4535424" cy="58216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831" y="188976"/>
              <a:ext cx="516636" cy="86410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477012"/>
              <a:ext cx="516636" cy="86410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1341119"/>
              <a:ext cx="516636" cy="86410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3267" y="260604"/>
              <a:ext cx="516636" cy="86410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1304" y="1341119"/>
              <a:ext cx="516636" cy="86410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0527" y="332231"/>
              <a:ext cx="516636" cy="86410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9700" y="981455"/>
              <a:ext cx="516636" cy="86410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275319" y="404622"/>
              <a:ext cx="720090" cy="869315"/>
            </a:xfrm>
            <a:custGeom>
              <a:avLst/>
              <a:gdLst/>
              <a:ahLst/>
              <a:cxnLst/>
              <a:rect l="l" t="t" r="r" b="b"/>
              <a:pathLst>
                <a:path w="720090" h="869315">
                  <a:moveTo>
                    <a:pt x="377570" y="0"/>
                  </a:moveTo>
                  <a:lnTo>
                    <a:pt x="114172" y="245617"/>
                  </a:lnTo>
                  <a:lnTo>
                    <a:pt x="80714" y="281346"/>
                  </a:lnTo>
                  <a:lnTo>
                    <a:pt x="52998" y="320311"/>
                  </a:lnTo>
                  <a:lnTo>
                    <a:pt x="31047" y="361904"/>
                  </a:lnTo>
                  <a:lnTo>
                    <a:pt x="14882" y="405520"/>
                  </a:lnTo>
                  <a:lnTo>
                    <a:pt x="4525" y="450552"/>
                  </a:lnTo>
                  <a:lnTo>
                    <a:pt x="0" y="496395"/>
                  </a:lnTo>
                  <a:lnTo>
                    <a:pt x="1326" y="542441"/>
                  </a:lnTo>
                  <a:lnTo>
                    <a:pt x="8527" y="588085"/>
                  </a:lnTo>
                  <a:lnTo>
                    <a:pt x="21625" y="632719"/>
                  </a:lnTo>
                  <a:lnTo>
                    <a:pt x="40642" y="675739"/>
                  </a:lnTo>
                  <a:lnTo>
                    <a:pt x="65599" y="716537"/>
                  </a:lnTo>
                  <a:lnTo>
                    <a:pt x="96519" y="754506"/>
                  </a:lnTo>
                  <a:lnTo>
                    <a:pt x="132248" y="787991"/>
                  </a:lnTo>
                  <a:lnTo>
                    <a:pt x="171213" y="815725"/>
                  </a:lnTo>
                  <a:lnTo>
                    <a:pt x="212806" y="837686"/>
                  </a:lnTo>
                  <a:lnTo>
                    <a:pt x="256422" y="853853"/>
                  </a:lnTo>
                  <a:lnTo>
                    <a:pt x="301454" y="864208"/>
                  </a:lnTo>
                  <a:lnTo>
                    <a:pt x="347297" y="868727"/>
                  </a:lnTo>
                  <a:lnTo>
                    <a:pt x="393343" y="867391"/>
                  </a:lnTo>
                  <a:lnTo>
                    <a:pt x="438987" y="860180"/>
                  </a:lnTo>
                  <a:lnTo>
                    <a:pt x="483621" y="847072"/>
                  </a:lnTo>
                  <a:lnTo>
                    <a:pt x="526641" y="828046"/>
                  </a:lnTo>
                  <a:lnTo>
                    <a:pt x="567439" y="803082"/>
                  </a:lnTo>
                  <a:lnTo>
                    <a:pt x="605408" y="772160"/>
                  </a:lnTo>
                  <a:lnTo>
                    <a:pt x="638893" y="736431"/>
                  </a:lnTo>
                  <a:lnTo>
                    <a:pt x="666627" y="697466"/>
                  </a:lnTo>
                  <a:lnTo>
                    <a:pt x="688588" y="655873"/>
                  </a:lnTo>
                  <a:lnTo>
                    <a:pt x="704755" y="612257"/>
                  </a:lnTo>
                  <a:lnTo>
                    <a:pt x="715110" y="567225"/>
                  </a:lnTo>
                  <a:lnTo>
                    <a:pt x="719629" y="521382"/>
                  </a:lnTo>
                  <a:lnTo>
                    <a:pt x="718293" y="475336"/>
                  </a:lnTo>
                  <a:lnTo>
                    <a:pt x="711082" y="429692"/>
                  </a:lnTo>
                  <a:lnTo>
                    <a:pt x="697974" y="385058"/>
                  </a:lnTo>
                  <a:lnTo>
                    <a:pt x="678948" y="342038"/>
                  </a:lnTo>
                  <a:lnTo>
                    <a:pt x="653984" y="301240"/>
                  </a:lnTo>
                  <a:lnTo>
                    <a:pt x="623061" y="263270"/>
                  </a:lnTo>
                  <a:lnTo>
                    <a:pt x="377570" y="0"/>
                  </a:lnTo>
                  <a:close/>
                </a:path>
              </a:pathLst>
            </a:custGeom>
            <a:solidFill>
              <a:srgbClr val="B878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275319" y="2420873"/>
              <a:ext cx="720090" cy="869315"/>
            </a:xfrm>
            <a:custGeom>
              <a:avLst/>
              <a:gdLst/>
              <a:ahLst/>
              <a:cxnLst/>
              <a:rect l="l" t="t" r="r" b="b"/>
              <a:pathLst>
                <a:path w="720090" h="869314">
                  <a:moveTo>
                    <a:pt x="377570" y="0"/>
                  </a:moveTo>
                  <a:lnTo>
                    <a:pt x="114172" y="245617"/>
                  </a:lnTo>
                  <a:lnTo>
                    <a:pt x="80714" y="281346"/>
                  </a:lnTo>
                  <a:lnTo>
                    <a:pt x="52998" y="320311"/>
                  </a:lnTo>
                  <a:lnTo>
                    <a:pt x="31047" y="361904"/>
                  </a:lnTo>
                  <a:lnTo>
                    <a:pt x="14882" y="405520"/>
                  </a:lnTo>
                  <a:lnTo>
                    <a:pt x="4525" y="450552"/>
                  </a:lnTo>
                  <a:lnTo>
                    <a:pt x="0" y="496395"/>
                  </a:lnTo>
                  <a:lnTo>
                    <a:pt x="1326" y="542441"/>
                  </a:lnTo>
                  <a:lnTo>
                    <a:pt x="8527" y="588085"/>
                  </a:lnTo>
                  <a:lnTo>
                    <a:pt x="21625" y="632719"/>
                  </a:lnTo>
                  <a:lnTo>
                    <a:pt x="40642" y="675739"/>
                  </a:lnTo>
                  <a:lnTo>
                    <a:pt x="65599" y="716537"/>
                  </a:lnTo>
                  <a:lnTo>
                    <a:pt x="96519" y="754506"/>
                  </a:lnTo>
                  <a:lnTo>
                    <a:pt x="132248" y="787991"/>
                  </a:lnTo>
                  <a:lnTo>
                    <a:pt x="171213" y="815725"/>
                  </a:lnTo>
                  <a:lnTo>
                    <a:pt x="212806" y="837686"/>
                  </a:lnTo>
                  <a:lnTo>
                    <a:pt x="256422" y="853853"/>
                  </a:lnTo>
                  <a:lnTo>
                    <a:pt x="301454" y="864208"/>
                  </a:lnTo>
                  <a:lnTo>
                    <a:pt x="347297" y="868727"/>
                  </a:lnTo>
                  <a:lnTo>
                    <a:pt x="393343" y="867391"/>
                  </a:lnTo>
                  <a:lnTo>
                    <a:pt x="438987" y="860180"/>
                  </a:lnTo>
                  <a:lnTo>
                    <a:pt x="483621" y="847072"/>
                  </a:lnTo>
                  <a:lnTo>
                    <a:pt x="526641" y="828046"/>
                  </a:lnTo>
                  <a:lnTo>
                    <a:pt x="567439" y="803082"/>
                  </a:lnTo>
                  <a:lnTo>
                    <a:pt x="605408" y="772160"/>
                  </a:lnTo>
                  <a:lnTo>
                    <a:pt x="638893" y="736431"/>
                  </a:lnTo>
                  <a:lnTo>
                    <a:pt x="666627" y="697466"/>
                  </a:lnTo>
                  <a:lnTo>
                    <a:pt x="688588" y="655873"/>
                  </a:lnTo>
                  <a:lnTo>
                    <a:pt x="704755" y="612257"/>
                  </a:lnTo>
                  <a:lnTo>
                    <a:pt x="715110" y="567225"/>
                  </a:lnTo>
                  <a:lnTo>
                    <a:pt x="719629" y="521382"/>
                  </a:lnTo>
                  <a:lnTo>
                    <a:pt x="718293" y="475336"/>
                  </a:lnTo>
                  <a:lnTo>
                    <a:pt x="711082" y="429692"/>
                  </a:lnTo>
                  <a:lnTo>
                    <a:pt x="697974" y="385058"/>
                  </a:lnTo>
                  <a:lnTo>
                    <a:pt x="678948" y="342038"/>
                  </a:lnTo>
                  <a:lnTo>
                    <a:pt x="653984" y="301240"/>
                  </a:lnTo>
                  <a:lnTo>
                    <a:pt x="623061" y="263271"/>
                  </a:lnTo>
                  <a:lnTo>
                    <a:pt x="377570" y="0"/>
                  </a:lnTo>
                  <a:close/>
                </a:path>
              </a:pathLst>
            </a:custGeom>
            <a:solidFill>
              <a:srgbClr val="A1A6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457328" y="5517260"/>
              <a:ext cx="720090" cy="868680"/>
            </a:xfrm>
            <a:custGeom>
              <a:avLst/>
              <a:gdLst/>
              <a:ahLst/>
              <a:cxnLst/>
              <a:rect l="l" t="t" r="r" b="b"/>
              <a:pathLst>
                <a:path w="720090" h="868679">
                  <a:moveTo>
                    <a:pt x="377555" y="0"/>
                  </a:moveTo>
                  <a:lnTo>
                    <a:pt x="114284" y="245554"/>
                  </a:lnTo>
                  <a:lnTo>
                    <a:pt x="80796" y="281283"/>
                  </a:lnTo>
                  <a:lnTo>
                    <a:pt x="53056" y="320246"/>
                  </a:lnTo>
                  <a:lnTo>
                    <a:pt x="31085" y="361838"/>
                  </a:lnTo>
                  <a:lnTo>
                    <a:pt x="14904" y="405453"/>
                  </a:lnTo>
                  <a:lnTo>
                    <a:pt x="4535" y="450483"/>
                  </a:lnTo>
                  <a:lnTo>
                    <a:pt x="0" y="496323"/>
                  </a:lnTo>
                  <a:lnTo>
                    <a:pt x="1319" y="542367"/>
                  </a:lnTo>
                  <a:lnTo>
                    <a:pt x="8516" y="588008"/>
                  </a:lnTo>
                  <a:lnTo>
                    <a:pt x="21611" y="632640"/>
                  </a:lnTo>
                  <a:lnTo>
                    <a:pt x="40627" y="675656"/>
                  </a:lnTo>
                  <a:lnTo>
                    <a:pt x="65583" y="716451"/>
                  </a:lnTo>
                  <a:lnTo>
                    <a:pt x="96504" y="754418"/>
                  </a:lnTo>
                  <a:lnTo>
                    <a:pt x="132232" y="787901"/>
                  </a:lnTo>
                  <a:lnTo>
                    <a:pt x="171197" y="815634"/>
                  </a:lnTo>
                  <a:lnTo>
                    <a:pt x="212790" y="837597"/>
                  </a:lnTo>
                  <a:lnTo>
                    <a:pt x="256406" y="853769"/>
                  </a:lnTo>
                  <a:lnTo>
                    <a:pt x="301438" y="864128"/>
                  </a:lnTo>
                  <a:lnTo>
                    <a:pt x="347281" y="868654"/>
                  </a:lnTo>
                  <a:lnTo>
                    <a:pt x="393327" y="867325"/>
                  </a:lnTo>
                  <a:lnTo>
                    <a:pt x="438971" y="860120"/>
                  </a:lnTo>
                  <a:lnTo>
                    <a:pt x="483606" y="847018"/>
                  </a:lnTo>
                  <a:lnTo>
                    <a:pt x="526625" y="827999"/>
                  </a:lnTo>
                  <a:lnTo>
                    <a:pt x="567423" y="803040"/>
                  </a:lnTo>
                  <a:lnTo>
                    <a:pt x="605393" y="772121"/>
                  </a:lnTo>
                  <a:lnTo>
                    <a:pt x="638880" y="736393"/>
                  </a:lnTo>
                  <a:lnTo>
                    <a:pt x="666620" y="697429"/>
                  </a:lnTo>
                  <a:lnTo>
                    <a:pt x="688592" y="655837"/>
                  </a:lnTo>
                  <a:lnTo>
                    <a:pt x="704772" y="612222"/>
                  </a:lnTo>
                  <a:lnTo>
                    <a:pt x="715141" y="567191"/>
                  </a:lnTo>
                  <a:lnTo>
                    <a:pt x="719677" y="521350"/>
                  </a:lnTo>
                  <a:lnTo>
                    <a:pt x="718357" y="475306"/>
                  </a:lnTo>
                  <a:lnTo>
                    <a:pt x="711160" y="429664"/>
                  </a:lnTo>
                  <a:lnTo>
                    <a:pt x="698065" y="385030"/>
                  </a:lnTo>
                  <a:lnTo>
                    <a:pt x="679050" y="342012"/>
                  </a:lnTo>
                  <a:lnTo>
                    <a:pt x="654093" y="301215"/>
                  </a:lnTo>
                  <a:lnTo>
                    <a:pt x="623173" y="263245"/>
                  </a:lnTo>
                  <a:lnTo>
                    <a:pt x="377555" y="0"/>
                  </a:lnTo>
                  <a:close/>
                </a:path>
              </a:pathLst>
            </a:custGeom>
            <a:solidFill>
              <a:srgbClr val="B3E0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275319" y="5517260"/>
              <a:ext cx="720090" cy="868680"/>
            </a:xfrm>
            <a:custGeom>
              <a:avLst/>
              <a:gdLst/>
              <a:ahLst/>
              <a:cxnLst/>
              <a:rect l="l" t="t" r="r" b="b"/>
              <a:pathLst>
                <a:path w="720090" h="868679">
                  <a:moveTo>
                    <a:pt x="377570" y="0"/>
                  </a:moveTo>
                  <a:lnTo>
                    <a:pt x="114172" y="245554"/>
                  </a:lnTo>
                  <a:lnTo>
                    <a:pt x="80714" y="281283"/>
                  </a:lnTo>
                  <a:lnTo>
                    <a:pt x="52998" y="320246"/>
                  </a:lnTo>
                  <a:lnTo>
                    <a:pt x="31047" y="361838"/>
                  </a:lnTo>
                  <a:lnTo>
                    <a:pt x="14882" y="405453"/>
                  </a:lnTo>
                  <a:lnTo>
                    <a:pt x="4525" y="450483"/>
                  </a:lnTo>
                  <a:lnTo>
                    <a:pt x="0" y="496323"/>
                  </a:lnTo>
                  <a:lnTo>
                    <a:pt x="1326" y="542367"/>
                  </a:lnTo>
                  <a:lnTo>
                    <a:pt x="8527" y="588008"/>
                  </a:lnTo>
                  <a:lnTo>
                    <a:pt x="21625" y="632640"/>
                  </a:lnTo>
                  <a:lnTo>
                    <a:pt x="40642" y="675656"/>
                  </a:lnTo>
                  <a:lnTo>
                    <a:pt x="65599" y="716451"/>
                  </a:lnTo>
                  <a:lnTo>
                    <a:pt x="96519" y="754418"/>
                  </a:lnTo>
                  <a:lnTo>
                    <a:pt x="132248" y="787903"/>
                  </a:lnTo>
                  <a:lnTo>
                    <a:pt x="171213" y="815639"/>
                  </a:lnTo>
                  <a:lnTo>
                    <a:pt x="212806" y="837603"/>
                  </a:lnTo>
                  <a:lnTo>
                    <a:pt x="256422" y="853775"/>
                  </a:lnTo>
                  <a:lnTo>
                    <a:pt x="301454" y="864134"/>
                  </a:lnTo>
                  <a:lnTo>
                    <a:pt x="347297" y="868659"/>
                  </a:lnTo>
                  <a:lnTo>
                    <a:pt x="393343" y="867329"/>
                  </a:lnTo>
                  <a:lnTo>
                    <a:pt x="438987" y="860123"/>
                  </a:lnTo>
                  <a:lnTo>
                    <a:pt x="483621" y="847020"/>
                  </a:lnTo>
                  <a:lnTo>
                    <a:pt x="526641" y="828000"/>
                  </a:lnTo>
                  <a:lnTo>
                    <a:pt x="567439" y="803040"/>
                  </a:lnTo>
                  <a:lnTo>
                    <a:pt x="605408" y="772121"/>
                  </a:lnTo>
                  <a:lnTo>
                    <a:pt x="638893" y="736393"/>
                  </a:lnTo>
                  <a:lnTo>
                    <a:pt x="666627" y="697429"/>
                  </a:lnTo>
                  <a:lnTo>
                    <a:pt x="688588" y="655837"/>
                  </a:lnTo>
                  <a:lnTo>
                    <a:pt x="704755" y="612223"/>
                  </a:lnTo>
                  <a:lnTo>
                    <a:pt x="715110" y="567192"/>
                  </a:lnTo>
                  <a:lnTo>
                    <a:pt x="719629" y="521352"/>
                  </a:lnTo>
                  <a:lnTo>
                    <a:pt x="718293" y="475308"/>
                  </a:lnTo>
                  <a:lnTo>
                    <a:pt x="711082" y="429667"/>
                  </a:lnTo>
                  <a:lnTo>
                    <a:pt x="697974" y="385036"/>
                  </a:lnTo>
                  <a:lnTo>
                    <a:pt x="678948" y="342019"/>
                  </a:lnTo>
                  <a:lnTo>
                    <a:pt x="653984" y="301224"/>
                  </a:lnTo>
                  <a:lnTo>
                    <a:pt x="623061" y="263258"/>
                  </a:lnTo>
                  <a:lnTo>
                    <a:pt x="377570" y="0"/>
                  </a:lnTo>
                  <a:close/>
                </a:path>
              </a:pathLst>
            </a:custGeom>
            <a:solidFill>
              <a:srgbClr val="B48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388857" y="6022085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388857" y="6022085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0594" y="5993129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54888" y="6059804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0594" y="5993129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59" y="4293108"/>
            <a:ext cx="1296924" cy="141427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5" name="object 5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9" name="object 9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90473" y="604850"/>
            <a:ext cx="430847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55" dirty="0">
                <a:solidFill>
                  <a:srgbClr val="FF0000"/>
                </a:solidFill>
              </a:rPr>
              <a:t>Ты</a:t>
            </a:r>
            <a:r>
              <a:rPr sz="6000" spc="-100" dirty="0">
                <a:solidFill>
                  <a:srgbClr val="FF0000"/>
                </a:solidFill>
              </a:rPr>
              <a:t> </a:t>
            </a:r>
            <a:r>
              <a:rPr sz="6000" spc="-40" dirty="0">
                <a:solidFill>
                  <a:srgbClr val="FF0000"/>
                </a:solidFill>
              </a:rPr>
              <a:t>молодец!</a:t>
            </a:r>
            <a:endParaRPr sz="6000"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6288" y="3432047"/>
            <a:ext cx="1932431" cy="24216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4653280"/>
            </a:xfrm>
            <a:custGeom>
              <a:avLst/>
              <a:gdLst/>
              <a:ahLst/>
              <a:cxnLst/>
              <a:rect l="l" t="t" r="r" b="b"/>
              <a:pathLst>
                <a:path w="9144000" h="4653280">
                  <a:moveTo>
                    <a:pt x="9144000" y="0"/>
                  </a:moveTo>
                  <a:lnTo>
                    <a:pt x="0" y="0"/>
                  </a:lnTo>
                  <a:lnTo>
                    <a:pt x="0" y="4652772"/>
                  </a:lnTo>
                  <a:lnTo>
                    <a:pt x="9144000" y="46527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471927"/>
              <a:ext cx="9144000" cy="43860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96796" y="2207742"/>
              <a:ext cx="1080135" cy="504825"/>
            </a:xfrm>
            <a:custGeom>
              <a:avLst/>
              <a:gdLst/>
              <a:ahLst/>
              <a:cxnLst/>
              <a:rect l="l" t="t" r="r" b="b"/>
              <a:pathLst>
                <a:path w="1080135" h="504825">
                  <a:moveTo>
                    <a:pt x="666337" y="0"/>
                  </a:moveTo>
                  <a:lnTo>
                    <a:pt x="624841" y="3470"/>
                  </a:lnTo>
                  <a:lnTo>
                    <a:pt x="588418" y="16585"/>
                  </a:lnTo>
                  <a:lnTo>
                    <a:pt x="561770" y="38379"/>
                  </a:lnTo>
                  <a:lnTo>
                    <a:pt x="554607" y="34188"/>
                  </a:lnTo>
                  <a:lnTo>
                    <a:pt x="547038" y="30378"/>
                  </a:lnTo>
                  <a:lnTo>
                    <a:pt x="539089" y="26949"/>
                  </a:lnTo>
                  <a:lnTo>
                    <a:pt x="530782" y="23901"/>
                  </a:lnTo>
                  <a:lnTo>
                    <a:pt x="479956" y="14287"/>
                  </a:lnTo>
                  <a:lnTo>
                    <a:pt x="429071" y="17662"/>
                  </a:lnTo>
                  <a:lnTo>
                    <a:pt x="383924" y="32920"/>
                  </a:lnTo>
                  <a:lnTo>
                    <a:pt x="350315" y="58953"/>
                  </a:lnTo>
                  <a:lnTo>
                    <a:pt x="324927" y="51274"/>
                  </a:lnTo>
                  <a:lnTo>
                    <a:pt x="298086" y="46380"/>
                  </a:lnTo>
                  <a:lnTo>
                    <a:pt x="270341" y="44344"/>
                  </a:lnTo>
                  <a:lnTo>
                    <a:pt x="242238" y="45237"/>
                  </a:lnTo>
                  <a:lnTo>
                    <a:pt x="190484" y="55238"/>
                  </a:lnTo>
                  <a:lnTo>
                    <a:pt x="147758" y="74309"/>
                  </a:lnTo>
                  <a:lnTo>
                    <a:pt x="116444" y="100458"/>
                  </a:lnTo>
                  <a:lnTo>
                    <a:pt x="97585" y="166014"/>
                  </a:lnTo>
                  <a:lnTo>
                    <a:pt x="96696" y="167665"/>
                  </a:lnTo>
                  <a:lnTo>
                    <a:pt x="49023" y="178286"/>
                  </a:lnTo>
                  <a:lnTo>
                    <a:pt x="14019" y="201574"/>
                  </a:lnTo>
                  <a:lnTo>
                    <a:pt x="0" y="227669"/>
                  </a:lnTo>
                  <a:lnTo>
                    <a:pt x="2637" y="254216"/>
                  </a:lnTo>
                  <a:lnTo>
                    <a:pt x="20681" y="278191"/>
                  </a:lnTo>
                  <a:lnTo>
                    <a:pt x="52881" y="296570"/>
                  </a:lnTo>
                  <a:lnTo>
                    <a:pt x="38663" y="308631"/>
                  </a:lnTo>
                  <a:lnTo>
                    <a:pt x="28957" y="322193"/>
                  </a:lnTo>
                  <a:lnTo>
                    <a:pt x="24038" y="336754"/>
                  </a:lnTo>
                  <a:lnTo>
                    <a:pt x="24179" y="351815"/>
                  </a:lnTo>
                  <a:lnTo>
                    <a:pt x="37679" y="377926"/>
                  </a:lnTo>
                  <a:lnTo>
                    <a:pt x="64930" y="398012"/>
                  </a:lnTo>
                  <a:lnTo>
                    <a:pt x="102064" y="410144"/>
                  </a:lnTo>
                  <a:lnTo>
                    <a:pt x="145210" y="412394"/>
                  </a:lnTo>
                  <a:lnTo>
                    <a:pt x="147242" y="414680"/>
                  </a:lnTo>
                  <a:lnTo>
                    <a:pt x="179619" y="440469"/>
                  </a:lnTo>
                  <a:lnTo>
                    <a:pt x="220079" y="459276"/>
                  </a:lnTo>
                  <a:lnTo>
                    <a:pt x="266098" y="470703"/>
                  </a:lnTo>
                  <a:lnTo>
                    <a:pt x="315155" y="474351"/>
                  </a:lnTo>
                  <a:lnTo>
                    <a:pt x="364727" y="469822"/>
                  </a:lnTo>
                  <a:lnTo>
                    <a:pt x="412291" y="456717"/>
                  </a:lnTo>
                  <a:lnTo>
                    <a:pt x="430472" y="471179"/>
                  </a:lnTo>
                  <a:lnTo>
                    <a:pt x="452106" y="483356"/>
                  </a:lnTo>
                  <a:lnTo>
                    <a:pt x="476692" y="493008"/>
                  </a:lnTo>
                  <a:lnTo>
                    <a:pt x="503731" y="499897"/>
                  </a:lnTo>
                  <a:lnTo>
                    <a:pt x="557317" y="504529"/>
                  </a:lnTo>
                  <a:lnTo>
                    <a:pt x="608629" y="498487"/>
                  </a:lnTo>
                  <a:lnTo>
                    <a:pt x="654205" y="482953"/>
                  </a:lnTo>
                  <a:lnTo>
                    <a:pt x="690582" y="459111"/>
                  </a:lnTo>
                  <a:lnTo>
                    <a:pt x="714297" y="428142"/>
                  </a:lnTo>
                  <a:lnTo>
                    <a:pt x="731871" y="434040"/>
                  </a:lnTo>
                  <a:lnTo>
                    <a:pt x="750492" y="438366"/>
                  </a:lnTo>
                  <a:lnTo>
                    <a:pt x="769875" y="441072"/>
                  </a:lnTo>
                  <a:lnTo>
                    <a:pt x="789735" y="442112"/>
                  </a:lnTo>
                  <a:lnTo>
                    <a:pt x="846147" y="435151"/>
                  </a:lnTo>
                  <a:lnTo>
                    <a:pt x="892415" y="415665"/>
                  </a:lnTo>
                  <a:lnTo>
                    <a:pt x="923823" y="386605"/>
                  </a:lnTo>
                  <a:lnTo>
                    <a:pt x="935658" y="350926"/>
                  </a:lnTo>
                  <a:lnTo>
                    <a:pt x="956950" y="348077"/>
                  </a:lnTo>
                  <a:lnTo>
                    <a:pt x="996773" y="337425"/>
                  </a:lnTo>
                  <a:lnTo>
                    <a:pt x="1059023" y="297497"/>
                  </a:lnTo>
                  <a:lnTo>
                    <a:pt x="1079644" y="258359"/>
                  </a:lnTo>
                  <a:lnTo>
                    <a:pt x="1075644" y="217150"/>
                  </a:lnTo>
                  <a:lnTo>
                    <a:pt x="1046021" y="178714"/>
                  </a:lnTo>
                  <a:lnTo>
                    <a:pt x="1048434" y="175158"/>
                  </a:lnTo>
                  <a:lnTo>
                    <a:pt x="1050466" y="171475"/>
                  </a:lnTo>
                  <a:lnTo>
                    <a:pt x="1052117" y="167665"/>
                  </a:lnTo>
                  <a:lnTo>
                    <a:pt x="1055620" y="133979"/>
                  </a:lnTo>
                  <a:lnTo>
                    <a:pt x="1039179" y="103149"/>
                  </a:lnTo>
                  <a:lnTo>
                    <a:pt x="1005808" y="78511"/>
                  </a:lnTo>
                  <a:lnTo>
                    <a:pt x="958518" y="63398"/>
                  </a:lnTo>
                  <a:lnTo>
                    <a:pt x="952984" y="50532"/>
                  </a:lnTo>
                  <a:lnTo>
                    <a:pt x="917497" y="18313"/>
                  </a:lnTo>
                  <a:lnTo>
                    <a:pt x="875244" y="3522"/>
                  </a:lnTo>
                  <a:lnTo>
                    <a:pt x="828930" y="279"/>
                  </a:lnTo>
                  <a:lnTo>
                    <a:pt x="784070" y="8276"/>
                  </a:lnTo>
                  <a:lnTo>
                    <a:pt x="746174" y="27203"/>
                  </a:lnTo>
                  <a:lnTo>
                    <a:pt x="738098" y="21210"/>
                  </a:lnTo>
                  <a:lnTo>
                    <a:pt x="728997" y="15837"/>
                  </a:lnTo>
                  <a:lnTo>
                    <a:pt x="718992" y="11130"/>
                  </a:lnTo>
                  <a:lnTo>
                    <a:pt x="708201" y="7137"/>
                  </a:lnTo>
                  <a:lnTo>
                    <a:pt x="6663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96796" y="2207742"/>
              <a:ext cx="1080135" cy="504825"/>
            </a:xfrm>
            <a:custGeom>
              <a:avLst/>
              <a:gdLst/>
              <a:ahLst/>
              <a:cxnLst/>
              <a:rect l="l" t="t" r="r" b="b"/>
              <a:pathLst>
                <a:path w="1080135" h="504825">
                  <a:moveTo>
                    <a:pt x="97585" y="166014"/>
                  </a:moveTo>
                  <a:lnTo>
                    <a:pt x="116444" y="100458"/>
                  </a:lnTo>
                  <a:lnTo>
                    <a:pt x="147758" y="74309"/>
                  </a:lnTo>
                  <a:lnTo>
                    <a:pt x="190484" y="55238"/>
                  </a:lnTo>
                  <a:lnTo>
                    <a:pt x="242238" y="45237"/>
                  </a:lnTo>
                  <a:lnTo>
                    <a:pt x="270341" y="44344"/>
                  </a:lnTo>
                  <a:lnTo>
                    <a:pt x="298086" y="46380"/>
                  </a:lnTo>
                  <a:lnTo>
                    <a:pt x="324927" y="51274"/>
                  </a:lnTo>
                  <a:lnTo>
                    <a:pt x="350315" y="58953"/>
                  </a:lnTo>
                  <a:lnTo>
                    <a:pt x="383924" y="32920"/>
                  </a:lnTo>
                  <a:lnTo>
                    <a:pt x="429071" y="17662"/>
                  </a:lnTo>
                  <a:lnTo>
                    <a:pt x="479956" y="14287"/>
                  </a:lnTo>
                  <a:lnTo>
                    <a:pt x="530782" y="23901"/>
                  </a:lnTo>
                  <a:lnTo>
                    <a:pt x="539089" y="26949"/>
                  </a:lnTo>
                  <a:lnTo>
                    <a:pt x="547038" y="30378"/>
                  </a:lnTo>
                  <a:lnTo>
                    <a:pt x="554607" y="34188"/>
                  </a:lnTo>
                  <a:lnTo>
                    <a:pt x="561770" y="38379"/>
                  </a:lnTo>
                  <a:lnTo>
                    <a:pt x="588418" y="16585"/>
                  </a:lnTo>
                  <a:lnTo>
                    <a:pt x="624841" y="3470"/>
                  </a:lnTo>
                  <a:lnTo>
                    <a:pt x="666337" y="0"/>
                  </a:lnTo>
                  <a:lnTo>
                    <a:pt x="708201" y="7137"/>
                  </a:lnTo>
                  <a:lnTo>
                    <a:pt x="718992" y="11130"/>
                  </a:lnTo>
                  <a:lnTo>
                    <a:pt x="728997" y="15837"/>
                  </a:lnTo>
                  <a:lnTo>
                    <a:pt x="738098" y="21210"/>
                  </a:lnTo>
                  <a:lnTo>
                    <a:pt x="746174" y="27203"/>
                  </a:lnTo>
                  <a:lnTo>
                    <a:pt x="784070" y="8276"/>
                  </a:lnTo>
                  <a:lnTo>
                    <a:pt x="828930" y="279"/>
                  </a:lnTo>
                  <a:lnTo>
                    <a:pt x="875244" y="3522"/>
                  </a:lnTo>
                  <a:lnTo>
                    <a:pt x="917497" y="18313"/>
                  </a:lnTo>
                  <a:lnTo>
                    <a:pt x="932247" y="27751"/>
                  </a:lnTo>
                  <a:lnTo>
                    <a:pt x="944151" y="38570"/>
                  </a:lnTo>
                  <a:lnTo>
                    <a:pt x="952984" y="50532"/>
                  </a:lnTo>
                  <a:lnTo>
                    <a:pt x="958518" y="63398"/>
                  </a:lnTo>
                  <a:lnTo>
                    <a:pt x="1005808" y="78511"/>
                  </a:lnTo>
                  <a:lnTo>
                    <a:pt x="1039179" y="103149"/>
                  </a:lnTo>
                  <a:lnTo>
                    <a:pt x="1055620" y="133979"/>
                  </a:lnTo>
                  <a:lnTo>
                    <a:pt x="1052117" y="167665"/>
                  </a:lnTo>
                  <a:lnTo>
                    <a:pt x="1050466" y="171475"/>
                  </a:lnTo>
                  <a:lnTo>
                    <a:pt x="1048434" y="175158"/>
                  </a:lnTo>
                  <a:lnTo>
                    <a:pt x="1046021" y="178714"/>
                  </a:lnTo>
                  <a:lnTo>
                    <a:pt x="1075644" y="217150"/>
                  </a:lnTo>
                  <a:lnTo>
                    <a:pt x="1079644" y="258359"/>
                  </a:lnTo>
                  <a:lnTo>
                    <a:pt x="1059023" y="297497"/>
                  </a:lnTo>
                  <a:lnTo>
                    <a:pt x="1014779" y="329717"/>
                  </a:lnTo>
                  <a:lnTo>
                    <a:pt x="977409" y="343560"/>
                  </a:lnTo>
                  <a:lnTo>
                    <a:pt x="935658" y="350926"/>
                  </a:lnTo>
                  <a:lnTo>
                    <a:pt x="923823" y="386605"/>
                  </a:lnTo>
                  <a:lnTo>
                    <a:pt x="892415" y="415665"/>
                  </a:lnTo>
                  <a:lnTo>
                    <a:pt x="846147" y="435151"/>
                  </a:lnTo>
                  <a:lnTo>
                    <a:pt x="789735" y="442112"/>
                  </a:lnTo>
                  <a:lnTo>
                    <a:pt x="769875" y="441072"/>
                  </a:lnTo>
                  <a:lnTo>
                    <a:pt x="750492" y="438366"/>
                  </a:lnTo>
                  <a:lnTo>
                    <a:pt x="731871" y="434040"/>
                  </a:lnTo>
                  <a:lnTo>
                    <a:pt x="714297" y="428142"/>
                  </a:lnTo>
                  <a:lnTo>
                    <a:pt x="690582" y="459111"/>
                  </a:lnTo>
                  <a:lnTo>
                    <a:pt x="654205" y="482953"/>
                  </a:lnTo>
                  <a:lnTo>
                    <a:pt x="608629" y="498487"/>
                  </a:lnTo>
                  <a:lnTo>
                    <a:pt x="557317" y="504529"/>
                  </a:lnTo>
                  <a:lnTo>
                    <a:pt x="503731" y="499897"/>
                  </a:lnTo>
                  <a:lnTo>
                    <a:pt x="476692" y="493008"/>
                  </a:lnTo>
                  <a:lnTo>
                    <a:pt x="452106" y="483356"/>
                  </a:lnTo>
                  <a:lnTo>
                    <a:pt x="430472" y="471179"/>
                  </a:lnTo>
                  <a:lnTo>
                    <a:pt x="412291" y="456717"/>
                  </a:lnTo>
                  <a:lnTo>
                    <a:pt x="364727" y="469822"/>
                  </a:lnTo>
                  <a:lnTo>
                    <a:pt x="315155" y="474351"/>
                  </a:lnTo>
                  <a:lnTo>
                    <a:pt x="266098" y="470703"/>
                  </a:lnTo>
                  <a:lnTo>
                    <a:pt x="220079" y="459276"/>
                  </a:lnTo>
                  <a:lnTo>
                    <a:pt x="179619" y="440469"/>
                  </a:lnTo>
                  <a:lnTo>
                    <a:pt x="147242" y="414680"/>
                  </a:lnTo>
                  <a:lnTo>
                    <a:pt x="146607" y="413918"/>
                  </a:lnTo>
                  <a:lnTo>
                    <a:pt x="145972" y="413156"/>
                  </a:lnTo>
                  <a:lnTo>
                    <a:pt x="145210" y="412394"/>
                  </a:lnTo>
                  <a:lnTo>
                    <a:pt x="102064" y="410144"/>
                  </a:lnTo>
                  <a:lnTo>
                    <a:pt x="64930" y="398012"/>
                  </a:lnTo>
                  <a:lnTo>
                    <a:pt x="37679" y="377926"/>
                  </a:lnTo>
                  <a:lnTo>
                    <a:pt x="24179" y="351815"/>
                  </a:lnTo>
                  <a:lnTo>
                    <a:pt x="24038" y="336754"/>
                  </a:lnTo>
                  <a:lnTo>
                    <a:pt x="28957" y="322193"/>
                  </a:lnTo>
                  <a:lnTo>
                    <a:pt x="38663" y="308631"/>
                  </a:lnTo>
                  <a:lnTo>
                    <a:pt x="52881" y="296570"/>
                  </a:lnTo>
                  <a:lnTo>
                    <a:pt x="20681" y="278191"/>
                  </a:lnTo>
                  <a:lnTo>
                    <a:pt x="2637" y="254216"/>
                  </a:lnTo>
                  <a:lnTo>
                    <a:pt x="0" y="227669"/>
                  </a:lnTo>
                  <a:lnTo>
                    <a:pt x="14019" y="201574"/>
                  </a:lnTo>
                  <a:lnTo>
                    <a:pt x="29491" y="188543"/>
                  </a:lnTo>
                  <a:lnTo>
                    <a:pt x="49023" y="178286"/>
                  </a:lnTo>
                  <a:lnTo>
                    <a:pt x="71723" y="171196"/>
                  </a:lnTo>
                  <a:lnTo>
                    <a:pt x="96696" y="167665"/>
                  </a:lnTo>
                  <a:lnTo>
                    <a:pt x="97585" y="166014"/>
                  </a:lnTo>
                  <a:close/>
                </a:path>
                <a:path w="1080135" h="504825">
                  <a:moveTo>
                    <a:pt x="117397" y="303936"/>
                  </a:moveTo>
                  <a:lnTo>
                    <a:pt x="100869" y="303916"/>
                  </a:lnTo>
                  <a:lnTo>
                    <a:pt x="84615" y="302349"/>
                  </a:lnTo>
                  <a:lnTo>
                    <a:pt x="68909" y="299257"/>
                  </a:lnTo>
                  <a:lnTo>
                    <a:pt x="54024" y="294665"/>
                  </a:lnTo>
                </a:path>
                <a:path w="1080135" h="504825">
                  <a:moveTo>
                    <a:pt x="173277" y="405790"/>
                  </a:moveTo>
                  <a:lnTo>
                    <a:pt x="166540" y="407289"/>
                  </a:lnTo>
                  <a:lnTo>
                    <a:pt x="159672" y="408537"/>
                  </a:lnTo>
                  <a:lnTo>
                    <a:pt x="152685" y="409523"/>
                  </a:lnTo>
                  <a:lnTo>
                    <a:pt x="145591" y="410235"/>
                  </a:lnTo>
                </a:path>
                <a:path w="1080135" h="504825">
                  <a:moveTo>
                    <a:pt x="412164" y="454685"/>
                  </a:moveTo>
                  <a:lnTo>
                    <a:pt x="407404" y="449832"/>
                  </a:lnTo>
                  <a:lnTo>
                    <a:pt x="403036" y="444811"/>
                  </a:lnTo>
                  <a:lnTo>
                    <a:pt x="399073" y="439648"/>
                  </a:lnTo>
                  <a:lnTo>
                    <a:pt x="395527" y="434365"/>
                  </a:lnTo>
                </a:path>
                <a:path w="1080135" h="504825">
                  <a:moveTo>
                    <a:pt x="721028" y="404012"/>
                  </a:moveTo>
                  <a:lnTo>
                    <a:pt x="720139" y="411632"/>
                  </a:lnTo>
                  <a:lnTo>
                    <a:pt x="717853" y="419125"/>
                  </a:lnTo>
                  <a:lnTo>
                    <a:pt x="714424" y="426364"/>
                  </a:lnTo>
                </a:path>
                <a:path w="1080135" h="504825">
                  <a:moveTo>
                    <a:pt x="853743" y="266217"/>
                  </a:moveTo>
                  <a:lnTo>
                    <a:pt x="887606" y="280862"/>
                  </a:lnTo>
                  <a:lnTo>
                    <a:pt x="913290" y="300507"/>
                  </a:lnTo>
                  <a:lnTo>
                    <a:pt x="929520" y="323867"/>
                  </a:lnTo>
                  <a:lnTo>
                    <a:pt x="935023" y="349656"/>
                  </a:lnTo>
                </a:path>
                <a:path w="1080135" h="504825">
                  <a:moveTo>
                    <a:pt x="1045513" y="177571"/>
                  </a:moveTo>
                  <a:lnTo>
                    <a:pt x="1038625" y="186346"/>
                  </a:lnTo>
                  <a:lnTo>
                    <a:pt x="1030225" y="194526"/>
                  </a:lnTo>
                  <a:lnTo>
                    <a:pt x="1020421" y="202039"/>
                  </a:lnTo>
                  <a:lnTo>
                    <a:pt x="1009318" y="208813"/>
                  </a:lnTo>
                </a:path>
                <a:path w="1080135" h="504825">
                  <a:moveTo>
                    <a:pt x="958645" y="61620"/>
                  </a:moveTo>
                  <a:lnTo>
                    <a:pt x="960042" y="66446"/>
                  </a:lnTo>
                  <a:lnTo>
                    <a:pt x="960677" y="71399"/>
                  </a:lnTo>
                  <a:lnTo>
                    <a:pt x="960550" y="76352"/>
                  </a:lnTo>
                </a:path>
                <a:path w="1080135" h="504825">
                  <a:moveTo>
                    <a:pt x="727378" y="44348"/>
                  </a:moveTo>
                  <a:lnTo>
                    <a:pt x="731186" y="39375"/>
                  </a:lnTo>
                  <a:lnTo>
                    <a:pt x="735554" y="34569"/>
                  </a:lnTo>
                  <a:lnTo>
                    <a:pt x="740469" y="29954"/>
                  </a:lnTo>
                  <a:lnTo>
                    <a:pt x="745920" y="25552"/>
                  </a:lnTo>
                </a:path>
                <a:path w="1080135" h="504825">
                  <a:moveTo>
                    <a:pt x="553896" y="53365"/>
                  </a:moveTo>
                  <a:lnTo>
                    <a:pt x="555801" y="47777"/>
                  </a:lnTo>
                  <a:lnTo>
                    <a:pt x="558722" y="42316"/>
                  </a:lnTo>
                  <a:lnTo>
                    <a:pt x="562786" y="37109"/>
                  </a:lnTo>
                </a:path>
                <a:path w="1080135" h="504825">
                  <a:moveTo>
                    <a:pt x="350188" y="58826"/>
                  </a:moveTo>
                  <a:lnTo>
                    <a:pt x="358876" y="62323"/>
                  </a:lnTo>
                  <a:lnTo>
                    <a:pt x="367206" y="66129"/>
                  </a:lnTo>
                  <a:lnTo>
                    <a:pt x="375156" y="70221"/>
                  </a:lnTo>
                  <a:lnTo>
                    <a:pt x="382700" y="74574"/>
                  </a:lnTo>
                </a:path>
                <a:path w="1080135" h="504825">
                  <a:moveTo>
                    <a:pt x="103300" y="182651"/>
                  </a:moveTo>
                  <a:lnTo>
                    <a:pt x="100760" y="177190"/>
                  </a:lnTo>
                  <a:lnTo>
                    <a:pt x="98855" y="171602"/>
                  </a:lnTo>
                  <a:lnTo>
                    <a:pt x="97585" y="166014"/>
                  </a:lnTo>
                </a:path>
              </a:pathLst>
            </a:custGeom>
            <a:ln w="25908">
              <a:solidFill>
                <a:srgbClr val="2735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19846" y="1122596"/>
              <a:ext cx="2017395" cy="864235"/>
            </a:xfrm>
            <a:custGeom>
              <a:avLst/>
              <a:gdLst/>
              <a:ahLst/>
              <a:cxnLst/>
              <a:rect l="l" t="t" r="r" b="b"/>
              <a:pathLst>
                <a:path w="2017395" h="864235">
                  <a:moveTo>
                    <a:pt x="1051393" y="0"/>
                  </a:moveTo>
                  <a:lnTo>
                    <a:pt x="996115" y="829"/>
                  </a:lnTo>
                  <a:lnTo>
                    <a:pt x="940415" y="7576"/>
                  </a:lnTo>
                  <a:lnTo>
                    <a:pt x="890048" y="19412"/>
                  </a:lnTo>
                  <a:lnTo>
                    <a:pt x="844181" y="35976"/>
                  </a:lnTo>
                  <a:lnTo>
                    <a:pt x="803791" y="56850"/>
                  </a:lnTo>
                  <a:lnTo>
                    <a:pt x="769854" y="81617"/>
                  </a:lnTo>
                  <a:lnTo>
                    <a:pt x="722205" y="67507"/>
                  </a:lnTo>
                  <a:lnTo>
                    <a:pt x="672802" y="57869"/>
                  </a:lnTo>
                  <a:lnTo>
                    <a:pt x="622408" y="52591"/>
                  </a:lnTo>
                  <a:lnTo>
                    <a:pt x="571788" y="51558"/>
                  </a:lnTo>
                  <a:lnTo>
                    <a:pt x="521706" y="54659"/>
                  </a:lnTo>
                  <a:lnTo>
                    <a:pt x="472927" y="61781"/>
                  </a:lnTo>
                  <a:lnTo>
                    <a:pt x="426214" y="72811"/>
                  </a:lnTo>
                  <a:lnTo>
                    <a:pt x="382332" y="87636"/>
                  </a:lnTo>
                  <a:lnTo>
                    <a:pt x="342046" y="106143"/>
                  </a:lnTo>
                  <a:lnTo>
                    <a:pt x="306119" y="128219"/>
                  </a:lnTo>
                  <a:lnTo>
                    <a:pt x="274046" y="154896"/>
                  </a:lnTo>
                  <a:lnTo>
                    <a:pt x="271506" y="157436"/>
                  </a:lnTo>
                  <a:lnTo>
                    <a:pt x="216927" y="157969"/>
                  </a:lnTo>
                  <a:lnTo>
                    <a:pt x="166256" y="166533"/>
                  </a:lnTo>
                  <a:lnTo>
                    <a:pt x="121646" y="182137"/>
                  </a:lnTo>
                  <a:lnTo>
                    <a:pt x="85249" y="203795"/>
                  </a:lnTo>
                  <a:lnTo>
                    <a:pt x="45700" y="261322"/>
                  </a:lnTo>
                  <a:lnTo>
                    <a:pt x="45359" y="287107"/>
                  </a:lnTo>
                  <a:lnTo>
                    <a:pt x="54495" y="312058"/>
                  </a:lnTo>
                  <a:lnTo>
                    <a:pt x="72632" y="335295"/>
                  </a:lnTo>
                  <a:lnTo>
                    <a:pt x="99294" y="355937"/>
                  </a:lnTo>
                  <a:lnTo>
                    <a:pt x="49202" y="380147"/>
                  </a:lnTo>
                  <a:lnTo>
                    <a:pt x="15704" y="411209"/>
                  </a:lnTo>
                  <a:lnTo>
                    <a:pt x="0" y="446435"/>
                  </a:lnTo>
                  <a:lnTo>
                    <a:pt x="3290" y="483136"/>
                  </a:lnTo>
                  <a:lnTo>
                    <a:pt x="26777" y="518624"/>
                  </a:lnTo>
                  <a:lnTo>
                    <a:pt x="92008" y="558581"/>
                  </a:lnTo>
                  <a:lnTo>
                    <a:pt x="134344" y="570755"/>
                  </a:lnTo>
                  <a:lnTo>
                    <a:pt x="180955" y="576917"/>
                  </a:lnTo>
                  <a:lnTo>
                    <a:pt x="182606" y="579584"/>
                  </a:lnTo>
                  <a:lnTo>
                    <a:pt x="190663" y="652414"/>
                  </a:lnTo>
                  <a:lnTo>
                    <a:pt x="212253" y="685628"/>
                  </a:lnTo>
                  <a:lnTo>
                    <a:pt x="244106" y="715601"/>
                  </a:lnTo>
                  <a:lnTo>
                    <a:pt x="285139" y="741501"/>
                  </a:lnTo>
                  <a:lnTo>
                    <a:pt x="334268" y="762499"/>
                  </a:lnTo>
                  <a:lnTo>
                    <a:pt x="390410" y="777765"/>
                  </a:lnTo>
                  <a:lnTo>
                    <a:pt x="452481" y="786467"/>
                  </a:lnTo>
                  <a:lnTo>
                    <a:pt x="504926" y="788064"/>
                  </a:lnTo>
                  <a:lnTo>
                    <a:pt x="556764" y="784577"/>
                  </a:lnTo>
                  <a:lnTo>
                    <a:pt x="606911" y="776162"/>
                  </a:lnTo>
                  <a:lnTo>
                    <a:pt x="654284" y="762972"/>
                  </a:lnTo>
                  <a:lnTo>
                    <a:pt x="686870" y="790592"/>
                  </a:lnTo>
                  <a:lnTo>
                    <a:pt x="727981" y="812473"/>
                  </a:lnTo>
                  <a:lnTo>
                    <a:pt x="775602" y="828253"/>
                  </a:lnTo>
                  <a:lnTo>
                    <a:pt x="827715" y="837572"/>
                  </a:lnTo>
                  <a:lnTo>
                    <a:pt x="882303" y="840071"/>
                  </a:lnTo>
                  <a:lnTo>
                    <a:pt x="937348" y="835390"/>
                  </a:lnTo>
                  <a:lnTo>
                    <a:pt x="990834" y="823170"/>
                  </a:lnTo>
                  <a:lnTo>
                    <a:pt x="1035447" y="805417"/>
                  </a:lnTo>
                  <a:lnTo>
                    <a:pt x="1048746" y="798278"/>
                  </a:lnTo>
                  <a:lnTo>
                    <a:pt x="1079406" y="824683"/>
                  </a:lnTo>
                  <a:lnTo>
                    <a:pt x="1119485" y="844760"/>
                  </a:lnTo>
                  <a:lnTo>
                    <a:pt x="1166380" y="857999"/>
                  </a:lnTo>
                  <a:lnTo>
                    <a:pt x="1217487" y="863894"/>
                  </a:lnTo>
                  <a:lnTo>
                    <a:pt x="1270202" y="861936"/>
                  </a:lnTo>
                  <a:lnTo>
                    <a:pt x="1321923" y="851618"/>
                  </a:lnTo>
                  <a:lnTo>
                    <a:pt x="1360865" y="836854"/>
                  </a:lnTo>
                  <a:lnTo>
                    <a:pt x="1393043" y="817328"/>
                  </a:lnTo>
                  <a:lnTo>
                    <a:pt x="1431197" y="838166"/>
                  </a:lnTo>
                  <a:lnTo>
                    <a:pt x="1475038" y="852942"/>
                  </a:lnTo>
                  <a:lnTo>
                    <a:pt x="1522649" y="861565"/>
                  </a:lnTo>
                  <a:lnTo>
                    <a:pt x="1572112" y="863942"/>
                  </a:lnTo>
                  <a:lnTo>
                    <a:pt x="1621512" y="859984"/>
                  </a:lnTo>
                  <a:lnTo>
                    <a:pt x="1668929" y="849598"/>
                  </a:lnTo>
                  <a:lnTo>
                    <a:pt x="1712448" y="832695"/>
                  </a:lnTo>
                  <a:lnTo>
                    <a:pt x="1762264" y="797944"/>
                  </a:lnTo>
                  <a:lnTo>
                    <a:pt x="1789029" y="755479"/>
                  </a:lnTo>
                  <a:lnTo>
                    <a:pt x="1842350" y="743015"/>
                  </a:lnTo>
                  <a:lnTo>
                    <a:pt x="1887966" y="724411"/>
                  </a:lnTo>
                  <a:lnTo>
                    <a:pt x="1924830" y="700741"/>
                  </a:lnTo>
                  <a:lnTo>
                    <a:pt x="1951891" y="673082"/>
                  </a:lnTo>
                  <a:lnTo>
                    <a:pt x="1972416" y="610094"/>
                  </a:lnTo>
                  <a:lnTo>
                    <a:pt x="1963781" y="576917"/>
                  </a:lnTo>
                  <a:lnTo>
                    <a:pt x="1960733" y="570313"/>
                  </a:lnTo>
                  <a:lnTo>
                    <a:pt x="1956923" y="563963"/>
                  </a:lnTo>
                  <a:lnTo>
                    <a:pt x="1952351" y="557740"/>
                  </a:lnTo>
                  <a:lnTo>
                    <a:pt x="1986091" y="525981"/>
                  </a:lnTo>
                  <a:lnTo>
                    <a:pt x="2007646" y="491977"/>
                  </a:lnTo>
                  <a:lnTo>
                    <a:pt x="2017250" y="456772"/>
                  </a:lnTo>
                  <a:lnTo>
                    <a:pt x="2015137" y="421405"/>
                  </a:lnTo>
                  <a:lnTo>
                    <a:pt x="1976694" y="354357"/>
                  </a:lnTo>
                  <a:lnTo>
                    <a:pt x="1940831" y="324759"/>
                  </a:lnTo>
                  <a:lnTo>
                    <a:pt x="1894185" y="299168"/>
                  </a:lnTo>
                  <a:lnTo>
                    <a:pt x="1824319" y="275434"/>
                  </a:lnTo>
                  <a:lnTo>
                    <a:pt x="1786118" y="267682"/>
                  </a:lnTo>
                  <a:lnTo>
                    <a:pt x="1746357" y="262846"/>
                  </a:lnTo>
                  <a:lnTo>
                    <a:pt x="1738746" y="226808"/>
                  </a:lnTo>
                  <a:lnTo>
                    <a:pt x="1717983" y="193780"/>
                  </a:lnTo>
                  <a:lnTo>
                    <a:pt x="1685705" y="164704"/>
                  </a:lnTo>
                  <a:lnTo>
                    <a:pt x="1643550" y="140523"/>
                  </a:lnTo>
                  <a:lnTo>
                    <a:pt x="1593156" y="122177"/>
                  </a:lnTo>
                  <a:lnTo>
                    <a:pt x="1536158" y="110610"/>
                  </a:lnTo>
                  <a:lnTo>
                    <a:pt x="1474196" y="106763"/>
                  </a:lnTo>
                  <a:lnTo>
                    <a:pt x="1437134" y="108439"/>
                  </a:lnTo>
                  <a:lnTo>
                    <a:pt x="1400965" y="113033"/>
                  </a:lnTo>
                  <a:lnTo>
                    <a:pt x="1366201" y="120461"/>
                  </a:lnTo>
                  <a:lnTo>
                    <a:pt x="1333353" y="130639"/>
                  </a:lnTo>
                  <a:lnTo>
                    <a:pt x="1312084" y="99793"/>
                  </a:lnTo>
                  <a:lnTo>
                    <a:pt x="1282630" y="72429"/>
                  </a:lnTo>
                  <a:lnTo>
                    <a:pt x="1246099" y="48893"/>
                  </a:lnTo>
                  <a:lnTo>
                    <a:pt x="1203601" y="29534"/>
                  </a:lnTo>
                  <a:lnTo>
                    <a:pt x="1156245" y="14700"/>
                  </a:lnTo>
                  <a:lnTo>
                    <a:pt x="1105139" y="4739"/>
                  </a:lnTo>
                  <a:lnTo>
                    <a:pt x="10513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19846" y="1122596"/>
              <a:ext cx="2017395" cy="864235"/>
            </a:xfrm>
            <a:custGeom>
              <a:avLst/>
              <a:gdLst/>
              <a:ahLst/>
              <a:cxnLst/>
              <a:rect l="l" t="t" r="r" b="b"/>
              <a:pathLst>
                <a:path w="2017395" h="864235">
                  <a:moveTo>
                    <a:pt x="182606" y="579584"/>
                  </a:moveTo>
                  <a:lnTo>
                    <a:pt x="190663" y="652414"/>
                  </a:lnTo>
                  <a:lnTo>
                    <a:pt x="212253" y="685628"/>
                  </a:lnTo>
                  <a:lnTo>
                    <a:pt x="244106" y="715601"/>
                  </a:lnTo>
                  <a:lnTo>
                    <a:pt x="285139" y="741501"/>
                  </a:lnTo>
                  <a:lnTo>
                    <a:pt x="334268" y="762499"/>
                  </a:lnTo>
                  <a:lnTo>
                    <a:pt x="390410" y="777765"/>
                  </a:lnTo>
                  <a:lnTo>
                    <a:pt x="452481" y="786467"/>
                  </a:lnTo>
                  <a:lnTo>
                    <a:pt x="504926" y="788064"/>
                  </a:lnTo>
                  <a:lnTo>
                    <a:pt x="556764" y="784577"/>
                  </a:lnTo>
                  <a:lnTo>
                    <a:pt x="606911" y="776162"/>
                  </a:lnTo>
                  <a:lnTo>
                    <a:pt x="654284" y="762972"/>
                  </a:lnTo>
                  <a:lnTo>
                    <a:pt x="686870" y="790592"/>
                  </a:lnTo>
                  <a:lnTo>
                    <a:pt x="727981" y="812473"/>
                  </a:lnTo>
                  <a:lnTo>
                    <a:pt x="775602" y="828253"/>
                  </a:lnTo>
                  <a:lnTo>
                    <a:pt x="827715" y="837572"/>
                  </a:lnTo>
                  <a:lnTo>
                    <a:pt x="882303" y="840071"/>
                  </a:lnTo>
                  <a:lnTo>
                    <a:pt x="937348" y="835390"/>
                  </a:lnTo>
                  <a:lnTo>
                    <a:pt x="990834" y="823170"/>
                  </a:lnTo>
                  <a:lnTo>
                    <a:pt x="1035447" y="805417"/>
                  </a:lnTo>
                  <a:lnTo>
                    <a:pt x="1048746" y="798278"/>
                  </a:lnTo>
                  <a:lnTo>
                    <a:pt x="1079406" y="824683"/>
                  </a:lnTo>
                  <a:lnTo>
                    <a:pt x="1119485" y="844760"/>
                  </a:lnTo>
                  <a:lnTo>
                    <a:pt x="1166380" y="857999"/>
                  </a:lnTo>
                  <a:lnTo>
                    <a:pt x="1217487" y="863894"/>
                  </a:lnTo>
                  <a:lnTo>
                    <a:pt x="1270202" y="861936"/>
                  </a:lnTo>
                  <a:lnTo>
                    <a:pt x="1321923" y="851618"/>
                  </a:lnTo>
                  <a:lnTo>
                    <a:pt x="1360865" y="836854"/>
                  </a:lnTo>
                  <a:lnTo>
                    <a:pt x="1393043" y="817328"/>
                  </a:lnTo>
                  <a:lnTo>
                    <a:pt x="1431197" y="838166"/>
                  </a:lnTo>
                  <a:lnTo>
                    <a:pt x="1475038" y="852942"/>
                  </a:lnTo>
                  <a:lnTo>
                    <a:pt x="1522649" y="861565"/>
                  </a:lnTo>
                  <a:lnTo>
                    <a:pt x="1572112" y="863942"/>
                  </a:lnTo>
                  <a:lnTo>
                    <a:pt x="1621512" y="859984"/>
                  </a:lnTo>
                  <a:lnTo>
                    <a:pt x="1668929" y="849598"/>
                  </a:lnTo>
                  <a:lnTo>
                    <a:pt x="1712448" y="832695"/>
                  </a:lnTo>
                  <a:lnTo>
                    <a:pt x="1762264" y="797944"/>
                  </a:lnTo>
                  <a:lnTo>
                    <a:pt x="1789029" y="755479"/>
                  </a:lnTo>
                  <a:lnTo>
                    <a:pt x="1842350" y="743015"/>
                  </a:lnTo>
                  <a:lnTo>
                    <a:pt x="1887966" y="724411"/>
                  </a:lnTo>
                  <a:lnTo>
                    <a:pt x="1924830" y="700741"/>
                  </a:lnTo>
                  <a:lnTo>
                    <a:pt x="1951891" y="673082"/>
                  </a:lnTo>
                  <a:lnTo>
                    <a:pt x="1972416" y="610094"/>
                  </a:lnTo>
                  <a:lnTo>
                    <a:pt x="1963781" y="576917"/>
                  </a:lnTo>
                  <a:lnTo>
                    <a:pt x="1960733" y="570313"/>
                  </a:lnTo>
                  <a:lnTo>
                    <a:pt x="1956923" y="563963"/>
                  </a:lnTo>
                  <a:lnTo>
                    <a:pt x="1952351" y="557740"/>
                  </a:lnTo>
                  <a:lnTo>
                    <a:pt x="1986091" y="525981"/>
                  </a:lnTo>
                  <a:lnTo>
                    <a:pt x="2007646" y="491977"/>
                  </a:lnTo>
                  <a:lnTo>
                    <a:pt x="2017250" y="456772"/>
                  </a:lnTo>
                  <a:lnTo>
                    <a:pt x="2015137" y="421405"/>
                  </a:lnTo>
                  <a:lnTo>
                    <a:pt x="1976694" y="354357"/>
                  </a:lnTo>
                  <a:lnTo>
                    <a:pt x="1940831" y="324759"/>
                  </a:lnTo>
                  <a:lnTo>
                    <a:pt x="1894185" y="299168"/>
                  </a:lnTo>
                  <a:lnTo>
                    <a:pt x="1824319" y="275434"/>
                  </a:lnTo>
                  <a:lnTo>
                    <a:pt x="1786118" y="267682"/>
                  </a:lnTo>
                  <a:lnTo>
                    <a:pt x="1746357" y="262846"/>
                  </a:lnTo>
                  <a:lnTo>
                    <a:pt x="1738746" y="226808"/>
                  </a:lnTo>
                  <a:lnTo>
                    <a:pt x="1717983" y="193780"/>
                  </a:lnTo>
                  <a:lnTo>
                    <a:pt x="1685705" y="164704"/>
                  </a:lnTo>
                  <a:lnTo>
                    <a:pt x="1643550" y="140523"/>
                  </a:lnTo>
                  <a:lnTo>
                    <a:pt x="1593156" y="122177"/>
                  </a:lnTo>
                  <a:lnTo>
                    <a:pt x="1536158" y="110610"/>
                  </a:lnTo>
                  <a:lnTo>
                    <a:pt x="1474196" y="106763"/>
                  </a:lnTo>
                  <a:lnTo>
                    <a:pt x="1437134" y="108439"/>
                  </a:lnTo>
                  <a:lnTo>
                    <a:pt x="1400965" y="113033"/>
                  </a:lnTo>
                  <a:lnTo>
                    <a:pt x="1366201" y="120461"/>
                  </a:lnTo>
                  <a:lnTo>
                    <a:pt x="1333353" y="130639"/>
                  </a:lnTo>
                  <a:lnTo>
                    <a:pt x="1312084" y="99793"/>
                  </a:lnTo>
                  <a:lnTo>
                    <a:pt x="1282630" y="72429"/>
                  </a:lnTo>
                  <a:lnTo>
                    <a:pt x="1246099" y="48893"/>
                  </a:lnTo>
                  <a:lnTo>
                    <a:pt x="1203601" y="29534"/>
                  </a:lnTo>
                  <a:lnTo>
                    <a:pt x="1156245" y="14700"/>
                  </a:lnTo>
                  <a:lnTo>
                    <a:pt x="1105139" y="4739"/>
                  </a:lnTo>
                  <a:lnTo>
                    <a:pt x="1051393" y="0"/>
                  </a:lnTo>
                  <a:lnTo>
                    <a:pt x="996115" y="829"/>
                  </a:lnTo>
                  <a:lnTo>
                    <a:pt x="940415" y="7576"/>
                  </a:lnTo>
                  <a:lnTo>
                    <a:pt x="890048" y="19412"/>
                  </a:lnTo>
                  <a:lnTo>
                    <a:pt x="844181" y="35976"/>
                  </a:lnTo>
                  <a:lnTo>
                    <a:pt x="803791" y="56850"/>
                  </a:lnTo>
                  <a:lnTo>
                    <a:pt x="769854" y="81617"/>
                  </a:lnTo>
                  <a:lnTo>
                    <a:pt x="722205" y="67507"/>
                  </a:lnTo>
                  <a:lnTo>
                    <a:pt x="672802" y="57869"/>
                  </a:lnTo>
                  <a:lnTo>
                    <a:pt x="622408" y="52591"/>
                  </a:lnTo>
                  <a:lnTo>
                    <a:pt x="571788" y="51558"/>
                  </a:lnTo>
                  <a:lnTo>
                    <a:pt x="521706" y="54659"/>
                  </a:lnTo>
                  <a:lnTo>
                    <a:pt x="472927" y="61781"/>
                  </a:lnTo>
                  <a:lnTo>
                    <a:pt x="426214" y="72811"/>
                  </a:lnTo>
                  <a:lnTo>
                    <a:pt x="382332" y="87636"/>
                  </a:lnTo>
                  <a:lnTo>
                    <a:pt x="342046" y="106143"/>
                  </a:lnTo>
                  <a:lnTo>
                    <a:pt x="306119" y="128219"/>
                  </a:lnTo>
                  <a:lnTo>
                    <a:pt x="275316" y="153753"/>
                  </a:lnTo>
                  <a:lnTo>
                    <a:pt x="272776" y="156166"/>
                  </a:lnTo>
                  <a:lnTo>
                    <a:pt x="271506" y="157436"/>
                  </a:lnTo>
                  <a:lnTo>
                    <a:pt x="216927" y="157969"/>
                  </a:lnTo>
                  <a:lnTo>
                    <a:pt x="166256" y="166533"/>
                  </a:lnTo>
                  <a:lnTo>
                    <a:pt x="121646" y="182137"/>
                  </a:lnTo>
                  <a:lnTo>
                    <a:pt x="85249" y="203795"/>
                  </a:lnTo>
                  <a:lnTo>
                    <a:pt x="45700" y="261322"/>
                  </a:lnTo>
                  <a:lnTo>
                    <a:pt x="45359" y="287107"/>
                  </a:lnTo>
                  <a:lnTo>
                    <a:pt x="54495" y="312058"/>
                  </a:lnTo>
                  <a:lnTo>
                    <a:pt x="72632" y="335295"/>
                  </a:lnTo>
                  <a:lnTo>
                    <a:pt x="99294" y="355937"/>
                  </a:lnTo>
                  <a:lnTo>
                    <a:pt x="49202" y="380147"/>
                  </a:lnTo>
                  <a:lnTo>
                    <a:pt x="15704" y="411209"/>
                  </a:lnTo>
                  <a:lnTo>
                    <a:pt x="0" y="446435"/>
                  </a:lnTo>
                  <a:lnTo>
                    <a:pt x="3290" y="483136"/>
                  </a:lnTo>
                  <a:lnTo>
                    <a:pt x="26777" y="518624"/>
                  </a:lnTo>
                  <a:lnTo>
                    <a:pt x="92008" y="558581"/>
                  </a:lnTo>
                  <a:lnTo>
                    <a:pt x="134344" y="570755"/>
                  </a:lnTo>
                  <a:lnTo>
                    <a:pt x="180955" y="576917"/>
                  </a:lnTo>
                  <a:lnTo>
                    <a:pt x="182606" y="579584"/>
                  </a:lnTo>
                  <a:close/>
                </a:path>
                <a:path w="2017395" h="864235">
                  <a:moveTo>
                    <a:pt x="219690" y="343364"/>
                  </a:moveTo>
                  <a:lnTo>
                    <a:pt x="188821" y="343328"/>
                  </a:lnTo>
                  <a:lnTo>
                    <a:pt x="158476" y="346031"/>
                  </a:lnTo>
                  <a:lnTo>
                    <a:pt x="129179" y="351400"/>
                  </a:lnTo>
                  <a:lnTo>
                    <a:pt x="101453" y="359366"/>
                  </a:lnTo>
                </a:path>
                <a:path w="2017395" h="864235">
                  <a:moveTo>
                    <a:pt x="323957" y="168866"/>
                  </a:moveTo>
                  <a:lnTo>
                    <a:pt x="311345" y="166246"/>
                  </a:lnTo>
                  <a:lnTo>
                    <a:pt x="298494" y="164103"/>
                  </a:lnTo>
                  <a:lnTo>
                    <a:pt x="285452" y="162436"/>
                  </a:lnTo>
                  <a:lnTo>
                    <a:pt x="272268" y="161246"/>
                  </a:lnTo>
                </a:path>
                <a:path w="2017395" h="864235">
                  <a:moveTo>
                    <a:pt x="769727" y="85046"/>
                  </a:moveTo>
                  <a:lnTo>
                    <a:pt x="760702" y="93376"/>
                  </a:lnTo>
                  <a:lnTo>
                    <a:pt x="752487" y="101968"/>
                  </a:lnTo>
                  <a:lnTo>
                    <a:pt x="745081" y="110799"/>
                  </a:lnTo>
                  <a:lnTo>
                    <a:pt x="738485" y="119844"/>
                  </a:lnTo>
                </a:path>
                <a:path w="2017395" h="864235">
                  <a:moveTo>
                    <a:pt x="1346053" y="171914"/>
                  </a:moveTo>
                  <a:lnTo>
                    <a:pt x="1344216" y="162226"/>
                  </a:lnTo>
                  <a:lnTo>
                    <a:pt x="1341545" y="152610"/>
                  </a:lnTo>
                  <a:lnTo>
                    <a:pt x="1338016" y="143089"/>
                  </a:lnTo>
                  <a:lnTo>
                    <a:pt x="1333607" y="133687"/>
                  </a:lnTo>
                </a:path>
                <a:path w="2017395" h="864235">
                  <a:moveTo>
                    <a:pt x="1593449" y="407880"/>
                  </a:moveTo>
                  <a:lnTo>
                    <a:pt x="1645260" y="388657"/>
                  </a:lnTo>
                  <a:lnTo>
                    <a:pt x="1687561" y="363612"/>
                  </a:lnTo>
                  <a:lnTo>
                    <a:pt x="1719133" y="333905"/>
                  </a:lnTo>
                  <a:lnTo>
                    <a:pt x="1738758" y="300692"/>
                  </a:lnTo>
                  <a:lnTo>
                    <a:pt x="1745214" y="265132"/>
                  </a:lnTo>
                </a:path>
                <a:path w="2017395" h="864235">
                  <a:moveTo>
                    <a:pt x="1951462" y="559899"/>
                  </a:moveTo>
                  <a:lnTo>
                    <a:pt x="1938584" y="544845"/>
                  </a:lnTo>
                  <a:lnTo>
                    <a:pt x="1922919" y="530816"/>
                  </a:lnTo>
                  <a:lnTo>
                    <a:pt x="1904635" y="517929"/>
                  </a:lnTo>
                  <a:lnTo>
                    <a:pt x="1883898" y="506305"/>
                  </a:lnTo>
                </a:path>
                <a:path w="2017395" h="864235">
                  <a:moveTo>
                    <a:pt x="1789283" y="758400"/>
                  </a:moveTo>
                  <a:lnTo>
                    <a:pt x="1790946" y="752165"/>
                  </a:lnTo>
                  <a:lnTo>
                    <a:pt x="1792109" y="745858"/>
                  </a:lnTo>
                  <a:lnTo>
                    <a:pt x="1792748" y="739504"/>
                  </a:lnTo>
                  <a:lnTo>
                    <a:pt x="1792839" y="733127"/>
                  </a:lnTo>
                </a:path>
                <a:path w="2017395" h="864235">
                  <a:moveTo>
                    <a:pt x="1357737" y="787991"/>
                  </a:moveTo>
                  <a:lnTo>
                    <a:pt x="1364851" y="796529"/>
                  </a:lnTo>
                  <a:lnTo>
                    <a:pt x="1373025" y="804770"/>
                  </a:lnTo>
                  <a:lnTo>
                    <a:pt x="1382222" y="812654"/>
                  </a:lnTo>
                  <a:lnTo>
                    <a:pt x="1392408" y="820122"/>
                  </a:lnTo>
                </a:path>
                <a:path w="2017395" h="864235">
                  <a:moveTo>
                    <a:pt x="1034014" y="772624"/>
                  </a:moveTo>
                  <a:lnTo>
                    <a:pt x="1037062" y="779736"/>
                  </a:lnTo>
                  <a:lnTo>
                    <a:pt x="1040872" y="786752"/>
                  </a:lnTo>
                  <a:lnTo>
                    <a:pt x="1045444" y="793626"/>
                  </a:lnTo>
                  <a:lnTo>
                    <a:pt x="1050778" y="800310"/>
                  </a:lnTo>
                </a:path>
                <a:path w="2017395" h="864235">
                  <a:moveTo>
                    <a:pt x="654030" y="763099"/>
                  </a:moveTo>
                  <a:lnTo>
                    <a:pt x="670213" y="757195"/>
                  </a:lnTo>
                  <a:lnTo>
                    <a:pt x="685764" y="750732"/>
                  </a:lnTo>
                  <a:lnTo>
                    <a:pt x="700625" y="743721"/>
                  </a:lnTo>
                  <a:lnTo>
                    <a:pt x="714736" y="736175"/>
                  </a:lnTo>
                </a:path>
                <a:path w="2017395" h="864235">
                  <a:moveTo>
                    <a:pt x="193274" y="551136"/>
                  </a:moveTo>
                  <a:lnTo>
                    <a:pt x="189893" y="558134"/>
                  </a:lnTo>
                  <a:lnTo>
                    <a:pt x="186988" y="565217"/>
                  </a:lnTo>
                  <a:lnTo>
                    <a:pt x="184559" y="572370"/>
                  </a:lnTo>
                  <a:lnTo>
                    <a:pt x="182606" y="579584"/>
                  </a:lnTo>
                </a:path>
              </a:pathLst>
            </a:custGeom>
            <a:ln w="25908">
              <a:solidFill>
                <a:srgbClr val="2735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53410" y="2496044"/>
              <a:ext cx="1511300" cy="575945"/>
            </a:xfrm>
            <a:custGeom>
              <a:avLst/>
              <a:gdLst/>
              <a:ahLst/>
              <a:cxnLst/>
              <a:rect l="l" t="t" r="r" b="b"/>
              <a:pathLst>
                <a:path w="1511300" h="575944">
                  <a:moveTo>
                    <a:pt x="932203" y="0"/>
                  </a:moveTo>
                  <a:lnTo>
                    <a:pt x="874133" y="3966"/>
                  </a:lnTo>
                  <a:lnTo>
                    <a:pt x="823158" y="18911"/>
                  </a:lnTo>
                  <a:lnTo>
                    <a:pt x="785899" y="43701"/>
                  </a:lnTo>
                  <a:lnTo>
                    <a:pt x="775952" y="39014"/>
                  </a:lnTo>
                  <a:lnTo>
                    <a:pt x="685948" y="17222"/>
                  </a:lnTo>
                  <a:lnTo>
                    <a:pt x="628291" y="16903"/>
                  </a:lnTo>
                  <a:lnTo>
                    <a:pt x="573658" y="25582"/>
                  </a:lnTo>
                  <a:lnTo>
                    <a:pt x="526212" y="42606"/>
                  </a:lnTo>
                  <a:lnTo>
                    <a:pt x="490116" y="67323"/>
                  </a:lnTo>
                  <a:lnTo>
                    <a:pt x="454606" y="58525"/>
                  </a:lnTo>
                  <a:lnTo>
                    <a:pt x="417012" y="52941"/>
                  </a:lnTo>
                  <a:lnTo>
                    <a:pt x="378156" y="50643"/>
                  </a:lnTo>
                  <a:lnTo>
                    <a:pt x="338859" y="51702"/>
                  </a:lnTo>
                  <a:lnTo>
                    <a:pt x="277712" y="60393"/>
                  </a:lnTo>
                  <a:lnTo>
                    <a:pt x="224969" y="76566"/>
                  </a:lnTo>
                  <a:lnTo>
                    <a:pt x="182554" y="98899"/>
                  </a:lnTo>
                  <a:lnTo>
                    <a:pt x="152395" y="126068"/>
                  </a:lnTo>
                  <a:lnTo>
                    <a:pt x="136418" y="156751"/>
                  </a:lnTo>
                  <a:lnTo>
                    <a:pt x="136548" y="189624"/>
                  </a:lnTo>
                  <a:lnTo>
                    <a:pt x="135278" y="191402"/>
                  </a:lnTo>
                  <a:lnTo>
                    <a:pt x="68524" y="203579"/>
                  </a:lnTo>
                  <a:lnTo>
                    <a:pt x="19581" y="230137"/>
                  </a:lnTo>
                  <a:lnTo>
                    <a:pt x="0" y="259945"/>
                  </a:lnTo>
                  <a:lnTo>
                    <a:pt x="3706" y="290288"/>
                  </a:lnTo>
                  <a:lnTo>
                    <a:pt x="28940" y="317702"/>
                  </a:lnTo>
                  <a:lnTo>
                    <a:pt x="73937" y="338722"/>
                  </a:lnTo>
                  <a:lnTo>
                    <a:pt x="54022" y="352460"/>
                  </a:lnTo>
                  <a:lnTo>
                    <a:pt x="40441" y="367948"/>
                  </a:lnTo>
                  <a:lnTo>
                    <a:pt x="33575" y="384603"/>
                  </a:lnTo>
                  <a:lnTo>
                    <a:pt x="33805" y="401841"/>
                  </a:lnTo>
                  <a:lnTo>
                    <a:pt x="52687" y="431567"/>
                  </a:lnTo>
                  <a:lnTo>
                    <a:pt x="90844" y="454483"/>
                  </a:lnTo>
                  <a:lnTo>
                    <a:pt x="142837" y="468350"/>
                  </a:lnTo>
                  <a:lnTo>
                    <a:pt x="203223" y="470929"/>
                  </a:lnTo>
                  <a:lnTo>
                    <a:pt x="205001" y="472707"/>
                  </a:lnTo>
                  <a:lnTo>
                    <a:pt x="238761" y="496285"/>
                  </a:lnTo>
                  <a:lnTo>
                    <a:pt x="278372" y="514691"/>
                  </a:lnTo>
                  <a:lnTo>
                    <a:pt x="323358" y="528492"/>
                  </a:lnTo>
                  <a:lnTo>
                    <a:pt x="372229" y="537493"/>
                  </a:lnTo>
                  <a:lnTo>
                    <a:pt x="423492" y="541500"/>
                  </a:lnTo>
                  <a:lnTo>
                    <a:pt x="475658" y="540317"/>
                  </a:lnTo>
                  <a:lnTo>
                    <a:pt x="527235" y="533749"/>
                  </a:lnTo>
                  <a:lnTo>
                    <a:pt x="576730" y="521602"/>
                  </a:lnTo>
                  <a:lnTo>
                    <a:pt x="602233" y="538106"/>
                  </a:lnTo>
                  <a:lnTo>
                    <a:pt x="632547" y="552003"/>
                  </a:lnTo>
                  <a:lnTo>
                    <a:pt x="666956" y="563018"/>
                  </a:lnTo>
                  <a:lnTo>
                    <a:pt x="704746" y="570878"/>
                  </a:lnTo>
                  <a:lnTo>
                    <a:pt x="758390" y="575944"/>
                  </a:lnTo>
                  <a:lnTo>
                    <a:pt x="811134" y="574597"/>
                  </a:lnTo>
                  <a:lnTo>
                    <a:pt x="861207" y="567326"/>
                  </a:lnTo>
                  <a:lnTo>
                    <a:pt x="906840" y="554624"/>
                  </a:lnTo>
                  <a:lnTo>
                    <a:pt x="946261" y="536981"/>
                  </a:lnTo>
                  <a:lnTo>
                    <a:pt x="977700" y="514888"/>
                  </a:lnTo>
                  <a:lnTo>
                    <a:pt x="999386" y="488836"/>
                  </a:lnTo>
                  <a:lnTo>
                    <a:pt x="1023967" y="495641"/>
                  </a:lnTo>
                  <a:lnTo>
                    <a:pt x="1050012" y="500600"/>
                  </a:lnTo>
                  <a:lnTo>
                    <a:pt x="1077128" y="503678"/>
                  </a:lnTo>
                  <a:lnTo>
                    <a:pt x="1104923" y="504838"/>
                  </a:lnTo>
                  <a:lnTo>
                    <a:pt x="1169028" y="499726"/>
                  </a:lnTo>
                  <a:lnTo>
                    <a:pt x="1224842" y="485061"/>
                  </a:lnTo>
                  <a:lnTo>
                    <a:pt x="1269012" y="462538"/>
                  </a:lnTo>
                  <a:lnTo>
                    <a:pt x="1298187" y="433853"/>
                  </a:lnTo>
                  <a:lnTo>
                    <a:pt x="1309012" y="400698"/>
                  </a:lnTo>
                  <a:lnTo>
                    <a:pt x="1338820" y="397500"/>
                  </a:lnTo>
                  <a:lnTo>
                    <a:pt x="1394577" y="385339"/>
                  </a:lnTo>
                  <a:lnTo>
                    <a:pt x="1464720" y="353157"/>
                  </a:lnTo>
                  <a:lnTo>
                    <a:pt x="1495072" y="325420"/>
                  </a:lnTo>
                  <a:lnTo>
                    <a:pt x="1510684" y="263548"/>
                  </a:lnTo>
                  <a:lnTo>
                    <a:pt x="1495125" y="232700"/>
                  </a:lnTo>
                  <a:lnTo>
                    <a:pt x="1463444" y="204102"/>
                  </a:lnTo>
                  <a:lnTo>
                    <a:pt x="1466873" y="200038"/>
                  </a:lnTo>
                  <a:lnTo>
                    <a:pt x="1469794" y="195720"/>
                  </a:lnTo>
                  <a:lnTo>
                    <a:pt x="1472080" y="191402"/>
                  </a:lnTo>
                  <a:lnTo>
                    <a:pt x="1478384" y="160518"/>
                  </a:lnTo>
                  <a:lnTo>
                    <a:pt x="1466271" y="131200"/>
                  </a:lnTo>
                  <a:lnTo>
                    <a:pt x="1437900" y="105412"/>
                  </a:lnTo>
                  <a:lnTo>
                    <a:pt x="1395429" y="85117"/>
                  </a:lnTo>
                  <a:lnTo>
                    <a:pt x="1341016" y="72276"/>
                  </a:lnTo>
                  <a:lnTo>
                    <a:pt x="1333333" y="57632"/>
                  </a:lnTo>
                  <a:lnTo>
                    <a:pt x="1304297" y="31628"/>
                  </a:lnTo>
                  <a:lnTo>
                    <a:pt x="1237025" y="6304"/>
                  </a:lnTo>
                  <a:lnTo>
                    <a:pt x="1185841" y="223"/>
                  </a:lnTo>
                  <a:lnTo>
                    <a:pt x="1133998" y="2425"/>
                  </a:lnTo>
                  <a:lnTo>
                    <a:pt x="1085435" y="12742"/>
                  </a:lnTo>
                  <a:lnTo>
                    <a:pt x="1044090" y="31001"/>
                  </a:lnTo>
                  <a:lnTo>
                    <a:pt x="1032702" y="24179"/>
                  </a:lnTo>
                  <a:lnTo>
                    <a:pt x="1019944" y="18047"/>
                  </a:lnTo>
                  <a:lnTo>
                    <a:pt x="1005925" y="12678"/>
                  </a:lnTo>
                  <a:lnTo>
                    <a:pt x="990750" y="8141"/>
                  </a:lnTo>
                  <a:lnTo>
                    <a:pt x="932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53410" y="2496044"/>
              <a:ext cx="1511300" cy="575945"/>
            </a:xfrm>
            <a:custGeom>
              <a:avLst/>
              <a:gdLst/>
              <a:ahLst/>
              <a:cxnLst/>
              <a:rect l="l" t="t" r="r" b="b"/>
              <a:pathLst>
                <a:path w="1511300" h="575944">
                  <a:moveTo>
                    <a:pt x="136548" y="189624"/>
                  </a:moveTo>
                  <a:lnTo>
                    <a:pt x="152395" y="126068"/>
                  </a:lnTo>
                  <a:lnTo>
                    <a:pt x="182554" y="98899"/>
                  </a:lnTo>
                  <a:lnTo>
                    <a:pt x="224969" y="76566"/>
                  </a:lnTo>
                  <a:lnTo>
                    <a:pt x="277712" y="60393"/>
                  </a:lnTo>
                  <a:lnTo>
                    <a:pt x="338859" y="51702"/>
                  </a:lnTo>
                  <a:lnTo>
                    <a:pt x="378156" y="50643"/>
                  </a:lnTo>
                  <a:lnTo>
                    <a:pt x="417012" y="52941"/>
                  </a:lnTo>
                  <a:lnTo>
                    <a:pt x="454606" y="58525"/>
                  </a:lnTo>
                  <a:lnTo>
                    <a:pt x="490116" y="67323"/>
                  </a:lnTo>
                  <a:lnTo>
                    <a:pt x="526212" y="42606"/>
                  </a:lnTo>
                  <a:lnTo>
                    <a:pt x="573658" y="25582"/>
                  </a:lnTo>
                  <a:lnTo>
                    <a:pt x="628291" y="16903"/>
                  </a:lnTo>
                  <a:lnTo>
                    <a:pt x="685948" y="17222"/>
                  </a:lnTo>
                  <a:lnTo>
                    <a:pt x="742465" y="27191"/>
                  </a:lnTo>
                  <a:lnTo>
                    <a:pt x="785899" y="43701"/>
                  </a:lnTo>
                  <a:lnTo>
                    <a:pt x="823158" y="18911"/>
                  </a:lnTo>
                  <a:lnTo>
                    <a:pt x="874133" y="3966"/>
                  </a:lnTo>
                  <a:lnTo>
                    <a:pt x="932203" y="0"/>
                  </a:lnTo>
                  <a:lnTo>
                    <a:pt x="990750" y="8141"/>
                  </a:lnTo>
                  <a:lnTo>
                    <a:pt x="1005925" y="12678"/>
                  </a:lnTo>
                  <a:lnTo>
                    <a:pt x="1019944" y="18047"/>
                  </a:lnTo>
                  <a:lnTo>
                    <a:pt x="1032702" y="24179"/>
                  </a:lnTo>
                  <a:lnTo>
                    <a:pt x="1044090" y="31001"/>
                  </a:lnTo>
                  <a:lnTo>
                    <a:pt x="1085435" y="12742"/>
                  </a:lnTo>
                  <a:lnTo>
                    <a:pt x="1133998" y="2425"/>
                  </a:lnTo>
                  <a:lnTo>
                    <a:pt x="1185841" y="223"/>
                  </a:lnTo>
                  <a:lnTo>
                    <a:pt x="1237025" y="6304"/>
                  </a:lnTo>
                  <a:lnTo>
                    <a:pt x="1283612" y="20841"/>
                  </a:lnTo>
                  <a:lnTo>
                    <a:pt x="1320982" y="43987"/>
                  </a:lnTo>
                  <a:lnTo>
                    <a:pt x="1341016" y="72276"/>
                  </a:lnTo>
                  <a:lnTo>
                    <a:pt x="1395429" y="85117"/>
                  </a:lnTo>
                  <a:lnTo>
                    <a:pt x="1437900" y="105412"/>
                  </a:lnTo>
                  <a:lnTo>
                    <a:pt x="1466271" y="131200"/>
                  </a:lnTo>
                  <a:lnTo>
                    <a:pt x="1478384" y="160518"/>
                  </a:lnTo>
                  <a:lnTo>
                    <a:pt x="1472080" y="191402"/>
                  </a:lnTo>
                  <a:lnTo>
                    <a:pt x="1469794" y="195720"/>
                  </a:lnTo>
                  <a:lnTo>
                    <a:pt x="1466873" y="200038"/>
                  </a:lnTo>
                  <a:lnTo>
                    <a:pt x="1463444" y="204102"/>
                  </a:lnTo>
                  <a:lnTo>
                    <a:pt x="1495125" y="232700"/>
                  </a:lnTo>
                  <a:lnTo>
                    <a:pt x="1510684" y="263548"/>
                  </a:lnTo>
                  <a:lnTo>
                    <a:pt x="1510530" y="295003"/>
                  </a:lnTo>
                  <a:lnTo>
                    <a:pt x="1495072" y="325420"/>
                  </a:lnTo>
                  <a:lnTo>
                    <a:pt x="1464720" y="353157"/>
                  </a:lnTo>
                  <a:lnTo>
                    <a:pt x="1419883" y="376568"/>
                  </a:lnTo>
                  <a:lnTo>
                    <a:pt x="1367448" y="392348"/>
                  </a:lnTo>
                  <a:lnTo>
                    <a:pt x="1309012" y="400698"/>
                  </a:lnTo>
                  <a:lnTo>
                    <a:pt x="1298187" y="433853"/>
                  </a:lnTo>
                  <a:lnTo>
                    <a:pt x="1269012" y="462538"/>
                  </a:lnTo>
                  <a:lnTo>
                    <a:pt x="1224842" y="485061"/>
                  </a:lnTo>
                  <a:lnTo>
                    <a:pt x="1169028" y="499726"/>
                  </a:lnTo>
                  <a:lnTo>
                    <a:pt x="1104923" y="504838"/>
                  </a:lnTo>
                  <a:lnTo>
                    <a:pt x="1077128" y="503678"/>
                  </a:lnTo>
                  <a:lnTo>
                    <a:pt x="1050012" y="500600"/>
                  </a:lnTo>
                  <a:lnTo>
                    <a:pt x="1023967" y="495641"/>
                  </a:lnTo>
                  <a:lnTo>
                    <a:pt x="999386" y="488836"/>
                  </a:lnTo>
                  <a:lnTo>
                    <a:pt x="977700" y="514888"/>
                  </a:lnTo>
                  <a:lnTo>
                    <a:pt x="946261" y="536981"/>
                  </a:lnTo>
                  <a:lnTo>
                    <a:pt x="906840" y="554624"/>
                  </a:lnTo>
                  <a:lnTo>
                    <a:pt x="861207" y="567326"/>
                  </a:lnTo>
                  <a:lnTo>
                    <a:pt x="811134" y="574597"/>
                  </a:lnTo>
                  <a:lnTo>
                    <a:pt x="758390" y="575944"/>
                  </a:lnTo>
                  <a:lnTo>
                    <a:pt x="704746" y="570878"/>
                  </a:lnTo>
                  <a:lnTo>
                    <a:pt x="666956" y="563018"/>
                  </a:lnTo>
                  <a:lnTo>
                    <a:pt x="632547" y="552003"/>
                  </a:lnTo>
                  <a:lnTo>
                    <a:pt x="602233" y="538106"/>
                  </a:lnTo>
                  <a:lnTo>
                    <a:pt x="576730" y="521602"/>
                  </a:lnTo>
                  <a:lnTo>
                    <a:pt x="527235" y="533749"/>
                  </a:lnTo>
                  <a:lnTo>
                    <a:pt x="475658" y="540317"/>
                  </a:lnTo>
                  <a:lnTo>
                    <a:pt x="423492" y="541500"/>
                  </a:lnTo>
                  <a:lnTo>
                    <a:pt x="372229" y="537493"/>
                  </a:lnTo>
                  <a:lnTo>
                    <a:pt x="323358" y="528492"/>
                  </a:lnTo>
                  <a:lnTo>
                    <a:pt x="278372" y="514691"/>
                  </a:lnTo>
                  <a:lnTo>
                    <a:pt x="238761" y="496285"/>
                  </a:lnTo>
                  <a:lnTo>
                    <a:pt x="206017" y="473469"/>
                  </a:lnTo>
                  <a:lnTo>
                    <a:pt x="204112" y="471818"/>
                  </a:lnTo>
                  <a:lnTo>
                    <a:pt x="203223" y="470929"/>
                  </a:lnTo>
                  <a:lnTo>
                    <a:pt x="142837" y="468350"/>
                  </a:lnTo>
                  <a:lnTo>
                    <a:pt x="90844" y="454483"/>
                  </a:lnTo>
                  <a:lnTo>
                    <a:pt x="52687" y="431567"/>
                  </a:lnTo>
                  <a:lnTo>
                    <a:pt x="33575" y="384603"/>
                  </a:lnTo>
                  <a:lnTo>
                    <a:pt x="40441" y="367948"/>
                  </a:lnTo>
                  <a:lnTo>
                    <a:pt x="54022" y="352460"/>
                  </a:lnTo>
                  <a:lnTo>
                    <a:pt x="73937" y="338722"/>
                  </a:lnTo>
                  <a:lnTo>
                    <a:pt x="28940" y="317702"/>
                  </a:lnTo>
                  <a:lnTo>
                    <a:pt x="3706" y="290288"/>
                  </a:lnTo>
                  <a:lnTo>
                    <a:pt x="0" y="259945"/>
                  </a:lnTo>
                  <a:lnTo>
                    <a:pt x="19581" y="230137"/>
                  </a:lnTo>
                  <a:lnTo>
                    <a:pt x="41213" y="215280"/>
                  </a:lnTo>
                  <a:lnTo>
                    <a:pt x="68524" y="203579"/>
                  </a:lnTo>
                  <a:lnTo>
                    <a:pt x="100288" y="195472"/>
                  </a:lnTo>
                  <a:lnTo>
                    <a:pt x="135278" y="191402"/>
                  </a:lnTo>
                  <a:lnTo>
                    <a:pt x="136548" y="189624"/>
                  </a:lnTo>
                  <a:close/>
                </a:path>
                <a:path w="1511300" h="575944">
                  <a:moveTo>
                    <a:pt x="164234" y="347104"/>
                  </a:moveTo>
                  <a:lnTo>
                    <a:pt x="141132" y="347063"/>
                  </a:lnTo>
                  <a:lnTo>
                    <a:pt x="118387" y="345247"/>
                  </a:lnTo>
                  <a:lnTo>
                    <a:pt x="96404" y="341693"/>
                  </a:lnTo>
                  <a:lnTo>
                    <a:pt x="75588" y="336436"/>
                  </a:lnTo>
                </a:path>
                <a:path w="1511300" h="575944">
                  <a:moveTo>
                    <a:pt x="242466" y="463309"/>
                  </a:moveTo>
                  <a:lnTo>
                    <a:pt x="233021" y="465121"/>
                  </a:lnTo>
                  <a:lnTo>
                    <a:pt x="223385" y="466564"/>
                  </a:lnTo>
                  <a:lnTo>
                    <a:pt x="213606" y="467649"/>
                  </a:lnTo>
                  <a:lnTo>
                    <a:pt x="203731" y="468389"/>
                  </a:lnTo>
                </a:path>
                <a:path w="1511300" h="575944">
                  <a:moveTo>
                    <a:pt x="576730" y="519189"/>
                  </a:moveTo>
                  <a:lnTo>
                    <a:pt x="569972" y="513667"/>
                  </a:lnTo>
                  <a:lnTo>
                    <a:pt x="563808" y="507966"/>
                  </a:lnTo>
                  <a:lnTo>
                    <a:pt x="558264" y="502098"/>
                  </a:lnTo>
                  <a:lnTo>
                    <a:pt x="553362" y="496075"/>
                  </a:lnTo>
                </a:path>
                <a:path w="1511300" h="575944">
                  <a:moveTo>
                    <a:pt x="1008784" y="461404"/>
                  </a:moveTo>
                  <a:lnTo>
                    <a:pt x="1007479" y="467856"/>
                  </a:lnTo>
                  <a:lnTo>
                    <a:pt x="1005482" y="474247"/>
                  </a:lnTo>
                  <a:lnTo>
                    <a:pt x="1002819" y="480567"/>
                  </a:lnTo>
                  <a:lnTo>
                    <a:pt x="999513" y="486804"/>
                  </a:lnTo>
                </a:path>
                <a:path w="1511300" h="575944">
                  <a:moveTo>
                    <a:pt x="1194331" y="304051"/>
                  </a:moveTo>
                  <a:lnTo>
                    <a:pt x="1241829" y="320736"/>
                  </a:lnTo>
                  <a:lnTo>
                    <a:pt x="1277802" y="343136"/>
                  </a:lnTo>
                  <a:lnTo>
                    <a:pt x="1300487" y="369774"/>
                  </a:lnTo>
                  <a:lnTo>
                    <a:pt x="1308123" y="399174"/>
                  </a:lnTo>
                </a:path>
                <a:path w="1511300" h="575944">
                  <a:moveTo>
                    <a:pt x="1462809" y="202705"/>
                  </a:moveTo>
                  <a:lnTo>
                    <a:pt x="1453159" y="212764"/>
                  </a:lnTo>
                  <a:lnTo>
                    <a:pt x="1441426" y="222121"/>
                  </a:lnTo>
                  <a:lnTo>
                    <a:pt x="1427716" y="230691"/>
                  </a:lnTo>
                  <a:lnTo>
                    <a:pt x="1412136" y="238392"/>
                  </a:lnTo>
                </a:path>
                <a:path w="1511300" h="575944">
                  <a:moveTo>
                    <a:pt x="1341143" y="70371"/>
                  </a:moveTo>
                  <a:lnTo>
                    <a:pt x="1343175" y="75959"/>
                  </a:lnTo>
                  <a:lnTo>
                    <a:pt x="1344064" y="81547"/>
                  </a:lnTo>
                  <a:lnTo>
                    <a:pt x="1343810" y="87135"/>
                  </a:lnTo>
                </a:path>
                <a:path w="1511300" h="575944">
                  <a:moveTo>
                    <a:pt x="1017674" y="50686"/>
                  </a:moveTo>
                  <a:lnTo>
                    <a:pt x="1023008" y="44975"/>
                  </a:lnTo>
                  <a:lnTo>
                    <a:pt x="1029104" y="39479"/>
                  </a:lnTo>
                  <a:lnTo>
                    <a:pt x="1035962" y="34220"/>
                  </a:lnTo>
                  <a:lnTo>
                    <a:pt x="1043582" y="29223"/>
                  </a:lnTo>
                </a:path>
                <a:path w="1511300" h="575944">
                  <a:moveTo>
                    <a:pt x="774850" y="60973"/>
                  </a:moveTo>
                  <a:lnTo>
                    <a:pt x="777517" y="54496"/>
                  </a:lnTo>
                  <a:lnTo>
                    <a:pt x="781835" y="48273"/>
                  </a:lnTo>
                  <a:lnTo>
                    <a:pt x="787423" y="42431"/>
                  </a:lnTo>
                </a:path>
                <a:path w="1511300" h="575944">
                  <a:moveTo>
                    <a:pt x="489989" y="67196"/>
                  </a:moveTo>
                  <a:lnTo>
                    <a:pt x="502130" y="71175"/>
                  </a:lnTo>
                  <a:lnTo>
                    <a:pt x="513770" y="75499"/>
                  </a:lnTo>
                  <a:lnTo>
                    <a:pt x="524887" y="80180"/>
                  </a:lnTo>
                  <a:lnTo>
                    <a:pt x="535455" y="85230"/>
                  </a:lnTo>
                </a:path>
                <a:path w="1511300" h="575944">
                  <a:moveTo>
                    <a:pt x="144422" y="208547"/>
                  </a:moveTo>
                  <a:lnTo>
                    <a:pt x="140866" y="202324"/>
                  </a:lnTo>
                  <a:lnTo>
                    <a:pt x="138199" y="195974"/>
                  </a:lnTo>
                  <a:lnTo>
                    <a:pt x="136548" y="189624"/>
                  </a:lnTo>
                </a:path>
              </a:pathLst>
            </a:custGeom>
            <a:ln w="25908">
              <a:solidFill>
                <a:srgbClr val="2735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7" y="6022085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88857" y="6022085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0594" y="5993129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4888" y="6059804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0594" y="5993129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0215" y="1700783"/>
              <a:ext cx="2331719" cy="4483608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02437" y="274065"/>
            <a:ext cx="46412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0" spc="-25" dirty="0">
                <a:solidFill>
                  <a:srgbClr val="000000"/>
                </a:solidFill>
                <a:latin typeface="Calibri"/>
                <a:cs typeface="Calibri"/>
              </a:rPr>
              <a:t>Увидел </a:t>
            </a:r>
            <a:r>
              <a:rPr sz="2400" b="0" dirty="0">
                <a:solidFill>
                  <a:srgbClr val="000000"/>
                </a:solidFill>
                <a:latin typeface="Calibri"/>
                <a:cs typeface="Calibri"/>
              </a:rPr>
              <a:t>Крош </a:t>
            </a:r>
            <a:r>
              <a:rPr sz="2400" b="0" spc="-10" dirty="0">
                <a:solidFill>
                  <a:srgbClr val="000000"/>
                </a:solidFill>
                <a:latin typeface="Calibri"/>
                <a:cs typeface="Calibri"/>
              </a:rPr>
              <a:t>мольберт </a:t>
            </a:r>
            <a:r>
              <a:rPr sz="2400" b="0" dirty="0">
                <a:solidFill>
                  <a:srgbClr val="000000"/>
                </a:solidFill>
                <a:latin typeface="Calibri"/>
                <a:cs typeface="Calibri"/>
              </a:rPr>
              <a:t>на </a:t>
            </a:r>
            <a:r>
              <a:rPr sz="2400" b="0" spc="-15" dirty="0">
                <a:solidFill>
                  <a:srgbClr val="000000"/>
                </a:solidFill>
                <a:latin typeface="Calibri"/>
                <a:cs typeface="Calibri"/>
              </a:rPr>
              <a:t>полянке, </a:t>
            </a:r>
            <a:r>
              <a:rPr sz="2400" b="0" spc="-5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000000"/>
                </a:solidFill>
                <a:latin typeface="Calibri"/>
                <a:cs typeface="Calibri"/>
              </a:rPr>
              <a:t>а</a:t>
            </a:r>
            <a:r>
              <a:rPr sz="24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000000"/>
                </a:solidFill>
                <a:latin typeface="Calibri"/>
                <a:cs typeface="Calibri"/>
              </a:rPr>
              <a:t>на </a:t>
            </a: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нем</a:t>
            </a:r>
            <a:r>
              <a:rPr sz="2400" b="0" spc="-10" dirty="0">
                <a:solidFill>
                  <a:srgbClr val="000000"/>
                </a:solidFill>
                <a:latin typeface="Calibri"/>
                <a:cs typeface="Calibri"/>
              </a:rPr>
              <a:t> картинка.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Помоги</a:t>
            </a:r>
            <a:r>
              <a:rPr sz="24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раскрасить</a:t>
            </a:r>
            <a:r>
              <a:rPr sz="2400" b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000000"/>
                </a:solidFill>
                <a:latin typeface="Calibri"/>
                <a:cs typeface="Calibri"/>
              </a:rPr>
              <a:t>ее.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3888" y="1909572"/>
            <a:ext cx="2016252" cy="32491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336930"/>
            <a:ext cx="86150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</a:pPr>
            <a:r>
              <a:rPr sz="3600" dirty="0">
                <a:solidFill>
                  <a:srgbClr val="2F7EE8"/>
                </a:solidFill>
              </a:rPr>
              <a:t>Выбери</a:t>
            </a:r>
            <a:r>
              <a:rPr sz="3600" spc="-30" dirty="0">
                <a:solidFill>
                  <a:srgbClr val="2F7EE8"/>
                </a:solidFill>
              </a:rPr>
              <a:t> </a:t>
            </a:r>
            <a:r>
              <a:rPr sz="3600" spc="-15" dirty="0">
                <a:solidFill>
                  <a:srgbClr val="2F7EE8"/>
                </a:solidFill>
              </a:rPr>
              <a:t>шоколадный</a:t>
            </a:r>
            <a:r>
              <a:rPr sz="3600" spc="-25" dirty="0">
                <a:solidFill>
                  <a:srgbClr val="2F7EE8"/>
                </a:solidFill>
              </a:rPr>
              <a:t> </a:t>
            </a:r>
            <a:r>
              <a:rPr sz="3600" spc="-30" dirty="0">
                <a:solidFill>
                  <a:srgbClr val="2F7EE8"/>
                </a:solidFill>
              </a:rPr>
              <a:t>цвет, </a:t>
            </a:r>
            <a:r>
              <a:rPr sz="3600" spc="-5" dirty="0">
                <a:solidFill>
                  <a:srgbClr val="2F7EE8"/>
                </a:solidFill>
              </a:rPr>
              <a:t>нажми</a:t>
            </a:r>
            <a:r>
              <a:rPr sz="3600" spc="-25" dirty="0">
                <a:solidFill>
                  <a:srgbClr val="2F7EE8"/>
                </a:solidFill>
              </a:rPr>
              <a:t> стрелку.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9" name="object 9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3" name="object 13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972311" y="1772411"/>
            <a:ext cx="5617845" cy="5085715"/>
            <a:chOff x="972311" y="1772411"/>
            <a:chExt cx="5617845" cy="508571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34583" y="5155691"/>
              <a:ext cx="1155191" cy="5791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34583" y="5875020"/>
              <a:ext cx="1155191" cy="5791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30623" y="5327903"/>
              <a:ext cx="1242060" cy="15300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336930"/>
            <a:ext cx="83312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</a:pPr>
            <a:r>
              <a:rPr sz="3600" dirty="0">
                <a:solidFill>
                  <a:srgbClr val="2F7EE8"/>
                </a:solidFill>
              </a:rPr>
              <a:t>Выбери</a:t>
            </a:r>
            <a:r>
              <a:rPr sz="3600" spc="-30" dirty="0">
                <a:solidFill>
                  <a:srgbClr val="2F7EE8"/>
                </a:solidFill>
              </a:rPr>
              <a:t> </a:t>
            </a:r>
            <a:r>
              <a:rPr sz="3600" spc="-10" dirty="0">
                <a:solidFill>
                  <a:srgbClr val="2F7EE8"/>
                </a:solidFill>
              </a:rPr>
              <a:t>оранжевый</a:t>
            </a:r>
            <a:r>
              <a:rPr sz="3600" spc="-35" dirty="0">
                <a:solidFill>
                  <a:srgbClr val="2F7EE8"/>
                </a:solidFill>
              </a:rPr>
              <a:t> </a:t>
            </a:r>
            <a:r>
              <a:rPr sz="3600" spc="-30" dirty="0">
                <a:solidFill>
                  <a:srgbClr val="2F7EE8"/>
                </a:solidFill>
              </a:rPr>
              <a:t>цвет,</a:t>
            </a:r>
            <a:r>
              <a:rPr sz="3600" spc="-25" dirty="0">
                <a:solidFill>
                  <a:srgbClr val="2F7EE8"/>
                </a:solidFill>
              </a:rPr>
              <a:t> </a:t>
            </a:r>
            <a:r>
              <a:rPr sz="3600" spc="-5" dirty="0">
                <a:solidFill>
                  <a:srgbClr val="2F7EE8"/>
                </a:solidFill>
              </a:rPr>
              <a:t>нажми</a:t>
            </a:r>
            <a:r>
              <a:rPr sz="3600" spc="-45" dirty="0">
                <a:solidFill>
                  <a:srgbClr val="2F7EE8"/>
                </a:solidFill>
              </a:rPr>
              <a:t> </a:t>
            </a:r>
            <a:r>
              <a:rPr sz="3600" spc="-25" dirty="0">
                <a:solidFill>
                  <a:srgbClr val="2F7EE8"/>
                </a:solidFill>
              </a:rPr>
              <a:t>стрелку.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9" name="object 9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3" name="object 13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972311" y="1772411"/>
            <a:ext cx="5617845" cy="5085715"/>
            <a:chOff x="972311" y="1772411"/>
            <a:chExt cx="5617845" cy="508571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34583" y="5155691"/>
              <a:ext cx="1155191" cy="5791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34583" y="5875020"/>
              <a:ext cx="1155191" cy="5791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30623" y="5327903"/>
              <a:ext cx="1242060" cy="15300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336930"/>
            <a:ext cx="80765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</a:pPr>
            <a:r>
              <a:rPr sz="3600" dirty="0">
                <a:solidFill>
                  <a:srgbClr val="2F7EE8"/>
                </a:solidFill>
              </a:rPr>
              <a:t>Выбери</a:t>
            </a:r>
            <a:r>
              <a:rPr sz="3600" spc="-25" dirty="0">
                <a:solidFill>
                  <a:srgbClr val="2F7EE8"/>
                </a:solidFill>
              </a:rPr>
              <a:t> </a:t>
            </a:r>
            <a:r>
              <a:rPr sz="3600" spc="-10" dirty="0">
                <a:solidFill>
                  <a:srgbClr val="2F7EE8"/>
                </a:solidFill>
              </a:rPr>
              <a:t>кремовый</a:t>
            </a:r>
            <a:r>
              <a:rPr sz="3600" spc="-5" dirty="0">
                <a:solidFill>
                  <a:srgbClr val="2F7EE8"/>
                </a:solidFill>
              </a:rPr>
              <a:t> </a:t>
            </a:r>
            <a:r>
              <a:rPr sz="3600" spc="-35" dirty="0">
                <a:solidFill>
                  <a:srgbClr val="2F7EE8"/>
                </a:solidFill>
              </a:rPr>
              <a:t>цвет,</a:t>
            </a:r>
            <a:r>
              <a:rPr sz="3600" spc="-20" dirty="0">
                <a:solidFill>
                  <a:srgbClr val="2F7EE8"/>
                </a:solidFill>
              </a:rPr>
              <a:t> </a:t>
            </a:r>
            <a:r>
              <a:rPr sz="3600" spc="-5" dirty="0">
                <a:solidFill>
                  <a:srgbClr val="2F7EE8"/>
                </a:solidFill>
              </a:rPr>
              <a:t>нажми</a:t>
            </a:r>
            <a:r>
              <a:rPr sz="3600" spc="-35" dirty="0">
                <a:solidFill>
                  <a:srgbClr val="2F7EE8"/>
                </a:solidFill>
              </a:rPr>
              <a:t> </a:t>
            </a:r>
            <a:r>
              <a:rPr sz="3600" spc="-25" dirty="0">
                <a:solidFill>
                  <a:srgbClr val="2F7EE8"/>
                </a:solidFill>
              </a:rPr>
              <a:t>стрелку.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9" name="object 9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3" name="object 13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972311" y="1772411"/>
            <a:ext cx="5617845" cy="5085715"/>
            <a:chOff x="972311" y="1772411"/>
            <a:chExt cx="5617845" cy="508571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51303" y="5228844"/>
              <a:ext cx="667512" cy="4754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34583" y="5155691"/>
              <a:ext cx="1155191" cy="5791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34583" y="5875020"/>
              <a:ext cx="1155191" cy="57912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30623" y="5327903"/>
              <a:ext cx="1242060" cy="15300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192481"/>
            <a:ext cx="8251825" cy="106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2F7EE8"/>
                </a:solidFill>
              </a:rPr>
              <a:t>Выбери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spc="-20" dirty="0">
                <a:solidFill>
                  <a:srgbClr val="2F7EE8"/>
                </a:solidFill>
              </a:rPr>
              <a:t>светло-бежевый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spc="-30" dirty="0">
                <a:solidFill>
                  <a:srgbClr val="2F7EE8"/>
                </a:solidFill>
              </a:rPr>
              <a:t>цвет,</a:t>
            </a:r>
            <a:r>
              <a:rPr dirty="0">
                <a:solidFill>
                  <a:srgbClr val="2F7EE8"/>
                </a:solidFill>
              </a:rPr>
              <a:t> нажми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spc="-25" dirty="0">
                <a:solidFill>
                  <a:srgbClr val="2F7EE8"/>
                </a:solidFill>
              </a:rPr>
              <a:t>стрелку.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9" name="object 9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3" name="object 13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972311" y="1772411"/>
            <a:ext cx="5617845" cy="5085715"/>
            <a:chOff x="972311" y="1772411"/>
            <a:chExt cx="5617845" cy="508571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51303" y="5228844"/>
              <a:ext cx="667512" cy="4754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00527" y="4076700"/>
              <a:ext cx="957072" cy="14295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34583" y="5155691"/>
              <a:ext cx="1155191" cy="57911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34583" y="5875020"/>
              <a:ext cx="1155191" cy="57912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230623" y="5327903"/>
              <a:ext cx="1242060" cy="15300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6240" y="0"/>
            <a:ext cx="7728584" cy="6858000"/>
            <a:chOff x="396240" y="0"/>
            <a:chExt cx="7728584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40" y="0"/>
              <a:ext cx="7488935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19699" y="6021323"/>
              <a:ext cx="2087880" cy="693420"/>
            </a:xfrm>
            <a:custGeom>
              <a:avLst/>
              <a:gdLst/>
              <a:ahLst/>
              <a:cxnLst/>
              <a:rect l="l" t="t" r="r" b="b"/>
              <a:pathLst>
                <a:path w="2087879" h="693420">
                  <a:moveTo>
                    <a:pt x="2087879" y="0"/>
                  </a:moveTo>
                  <a:lnTo>
                    <a:pt x="0" y="0"/>
                  </a:lnTo>
                  <a:lnTo>
                    <a:pt x="0" y="693419"/>
                  </a:lnTo>
                  <a:lnTo>
                    <a:pt x="2087879" y="693419"/>
                  </a:lnTo>
                  <a:lnTo>
                    <a:pt x="2087879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4084" y="3953255"/>
              <a:ext cx="2663952" cy="26639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9279" y="2997707"/>
              <a:ext cx="1223771" cy="12237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0372" y="2636520"/>
              <a:ext cx="1223772" cy="12237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5772" y="4364735"/>
              <a:ext cx="1223772" cy="12237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9856" y="260604"/>
              <a:ext cx="1223772" cy="12237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1843" y="4148328"/>
              <a:ext cx="1223772" cy="12252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0191" y="1629155"/>
              <a:ext cx="896111" cy="8793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9699" y="1700783"/>
              <a:ext cx="897636" cy="8793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6443" y="188976"/>
              <a:ext cx="864108" cy="10835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0216" y="2133600"/>
              <a:ext cx="864108" cy="10835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79676" y="1772411"/>
              <a:ext cx="864108" cy="10835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4456" y="405384"/>
              <a:ext cx="1246632" cy="12466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83807" y="620268"/>
              <a:ext cx="1248156" cy="12481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76600" y="3140964"/>
              <a:ext cx="1246631" cy="12481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76287" y="4509515"/>
              <a:ext cx="1248155" cy="124815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00216" y="4652771"/>
              <a:ext cx="1248156" cy="12481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79363" y="2997707"/>
              <a:ext cx="1008888" cy="100736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24299" y="1269491"/>
              <a:ext cx="1007363" cy="10073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8072" y="5643371"/>
              <a:ext cx="2016252" cy="102717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0155" y="4664964"/>
              <a:ext cx="1223772" cy="12237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19699" y="4581144"/>
              <a:ext cx="1248155" cy="1248156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27" name="object 27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31" name="object 31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423404" y="377952"/>
            <a:ext cx="1402079" cy="175564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192481"/>
            <a:ext cx="8150859" cy="106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2F7EE8"/>
                </a:solidFill>
              </a:rPr>
              <a:t>Выбери </a:t>
            </a:r>
            <a:r>
              <a:rPr spc="-20" dirty="0">
                <a:solidFill>
                  <a:srgbClr val="2F7EE8"/>
                </a:solidFill>
              </a:rPr>
              <a:t>бледно-желтый</a:t>
            </a:r>
            <a:r>
              <a:rPr dirty="0">
                <a:solidFill>
                  <a:srgbClr val="2F7EE8"/>
                </a:solidFill>
              </a:rPr>
              <a:t> </a:t>
            </a:r>
            <a:r>
              <a:rPr spc="-30" dirty="0">
                <a:solidFill>
                  <a:srgbClr val="2F7EE8"/>
                </a:solidFill>
              </a:rPr>
              <a:t>цвет,</a:t>
            </a:r>
            <a:r>
              <a:rPr dirty="0">
                <a:solidFill>
                  <a:srgbClr val="2F7EE8"/>
                </a:solidFill>
              </a:rPr>
              <a:t> нажми</a:t>
            </a:r>
            <a:r>
              <a:rPr spc="5" dirty="0">
                <a:solidFill>
                  <a:srgbClr val="2F7EE8"/>
                </a:solidFill>
              </a:rPr>
              <a:t> </a:t>
            </a:r>
            <a:r>
              <a:rPr spc="-25" dirty="0">
                <a:solidFill>
                  <a:srgbClr val="2F7EE8"/>
                </a:solidFill>
              </a:rPr>
              <a:t>стрелку.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9" name="object 9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3" name="object 13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972311" y="1772411"/>
            <a:ext cx="5617845" cy="5085715"/>
            <a:chOff x="972311" y="1772411"/>
            <a:chExt cx="5617845" cy="508571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51303" y="5228844"/>
              <a:ext cx="667512" cy="4754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00527" y="4076700"/>
              <a:ext cx="957072" cy="14295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55747" y="3788663"/>
              <a:ext cx="1542288" cy="7071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34583" y="5155691"/>
              <a:ext cx="1155191" cy="5791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34583" y="5875020"/>
              <a:ext cx="1155191" cy="57912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30623" y="5327903"/>
              <a:ext cx="1242060" cy="15300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192481"/>
            <a:ext cx="7218680" cy="106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2F7EE8"/>
                </a:solidFill>
              </a:rPr>
              <a:t>Выбери</a:t>
            </a:r>
            <a:r>
              <a:rPr spc="-30" dirty="0">
                <a:solidFill>
                  <a:srgbClr val="2F7EE8"/>
                </a:solidFill>
              </a:rPr>
              <a:t> </a:t>
            </a:r>
            <a:r>
              <a:rPr spc="-5" dirty="0">
                <a:solidFill>
                  <a:srgbClr val="2F7EE8"/>
                </a:solidFill>
              </a:rPr>
              <a:t>салатовый</a:t>
            </a:r>
            <a:r>
              <a:rPr spc="-20" dirty="0">
                <a:solidFill>
                  <a:srgbClr val="2F7EE8"/>
                </a:solidFill>
              </a:rPr>
              <a:t> </a:t>
            </a:r>
            <a:r>
              <a:rPr spc="-30" dirty="0">
                <a:solidFill>
                  <a:srgbClr val="2F7EE8"/>
                </a:solidFill>
              </a:rPr>
              <a:t>цвет,</a:t>
            </a:r>
            <a:r>
              <a:rPr spc="15" dirty="0">
                <a:solidFill>
                  <a:srgbClr val="2F7EE8"/>
                </a:solidFill>
              </a:rPr>
              <a:t> </a:t>
            </a:r>
            <a:r>
              <a:rPr spc="-5" dirty="0">
                <a:solidFill>
                  <a:srgbClr val="2F7EE8"/>
                </a:solidFill>
              </a:rPr>
              <a:t>нажми</a:t>
            </a:r>
            <a:r>
              <a:rPr spc="-10" dirty="0">
                <a:solidFill>
                  <a:srgbClr val="2F7EE8"/>
                </a:solidFill>
              </a:rPr>
              <a:t> </a:t>
            </a:r>
            <a:r>
              <a:rPr spc="-25" dirty="0">
                <a:solidFill>
                  <a:srgbClr val="2F7EE8"/>
                </a:solidFill>
              </a:rPr>
              <a:t>стрелку.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34584" y="5155691"/>
            <a:ext cx="1155191" cy="5791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34584" y="5875020"/>
            <a:ext cx="1155191" cy="57912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972311" y="1772411"/>
            <a:ext cx="4411980" cy="5059680"/>
            <a:chOff x="972311" y="1772411"/>
            <a:chExt cx="4411980" cy="5059680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51303" y="5228844"/>
              <a:ext cx="667512" cy="4754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00527" y="4076700"/>
              <a:ext cx="957072" cy="14295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55747" y="3788663"/>
              <a:ext cx="1542288" cy="70713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31975" y="4293107"/>
              <a:ext cx="3051048" cy="17495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43755" y="5277611"/>
              <a:ext cx="1240536" cy="15544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192481"/>
            <a:ext cx="7333615" cy="106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2F7EE8"/>
                </a:solidFill>
              </a:rPr>
              <a:t>Выбери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spc="-15" dirty="0">
                <a:solidFill>
                  <a:srgbClr val="2F7EE8"/>
                </a:solidFill>
              </a:rPr>
              <a:t>оливковый</a:t>
            </a:r>
            <a:r>
              <a:rPr spc="20" dirty="0">
                <a:solidFill>
                  <a:srgbClr val="2F7EE8"/>
                </a:solidFill>
              </a:rPr>
              <a:t> </a:t>
            </a:r>
            <a:r>
              <a:rPr spc="-30" dirty="0">
                <a:solidFill>
                  <a:srgbClr val="2F7EE8"/>
                </a:solidFill>
              </a:rPr>
              <a:t>цвет,</a:t>
            </a:r>
            <a:r>
              <a:rPr dirty="0">
                <a:solidFill>
                  <a:srgbClr val="2F7EE8"/>
                </a:solidFill>
              </a:rPr>
              <a:t> нажми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spc="-25" dirty="0">
                <a:solidFill>
                  <a:srgbClr val="2F7EE8"/>
                </a:solidFill>
              </a:rPr>
              <a:t>стрелку.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9" name="object 9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3" name="object 13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972311" y="1772411"/>
            <a:ext cx="5617845" cy="5085715"/>
            <a:chOff x="972311" y="1772411"/>
            <a:chExt cx="5617845" cy="508571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51303" y="5228844"/>
              <a:ext cx="667512" cy="4754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00527" y="4076700"/>
              <a:ext cx="957072" cy="14295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55747" y="3788663"/>
              <a:ext cx="1542288" cy="7071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31975" y="4293107"/>
              <a:ext cx="3051048" cy="174955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32404" y="2901695"/>
              <a:ext cx="1051559" cy="8869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434583" y="5155691"/>
              <a:ext cx="1155191" cy="57911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34583" y="5875020"/>
              <a:ext cx="1155191" cy="57912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30623" y="5327903"/>
              <a:ext cx="1242060" cy="15300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192481"/>
            <a:ext cx="7307580" cy="106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2F7EE8"/>
                </a:solidFill>
              </a:rPr>
              <a:t>Выбери</a:t>
            </a:r>
            <a:r>
              <a:rPr spc="-5" dirty="0">
                <a:solidFill>
                  <a:srgbClr val="2F7EE8"/>
                </a:solidFill>
              </a:rPr>
              <a:t> сиреневый</a:t>
            </a:r>
            <a:r>
              <a:rPr spc="-15" dirty="0">
                <a:solidFill>
                  <a:srgbClr val="2F7EE8"/>
                </a:solidFill>
              </a:rPr>
              <a:t> </a:t>
            </a:r>
            <a:r>
              <a:rPr spc="-30" dirty="0">
                <a:solidFill>
                  <a:srgbClr val="2F7EE8"/>
                </a:solidFill>
              </a:rPr>
              <a:t>цвет,</a:t>
            </a:r>
            <a:r>
              <a:rPr dirty="0">
                <a:solidFill>
                  <a:srgbClr val="2F7EE8"/>
                </a:solidFill>
              </a:rPr>
              <a:t> нажми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spc="-25" dirty="0">
                <a:solidFill>
                  <a:srgbClr val="2F7EE8"/>
                </a:solidFill>
              </a:rPr>
              <a:t>стрелку.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9" name="object 9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3" name="object 13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972311" y="1772411"/>
            <a:ext cx="5617845" cy="5085715"/>
            <a:chOff x="972311" y="1772411"/>
            <a:chExt cx="5617845" cy="508571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51303" y="5228844"/>
              <a:ext cx="667512" cy="4754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00527" y="4076700"/>
              <a:ext cx="957072" cy="14295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55747" y="3788663"/>
              <a:ext cx="1542288" cy="7071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31975" y="4293107"/>
              <a:ext cx="3051048" cy="174955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32404" y="2901695"/>
              <a:ext cx="1051559" cy="8869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15639" y="2961131"/>
              <a:ext cx="658367" cy="65836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34583" y="5155691"/>
              <a:ext cx="1155191" cy="5791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34583" y="5875020"/>
              <a:ext cx="1155191" cy="57912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230623" y="5327903"/>
              <a:ext cx="1242060" cy="15300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192481"/>
            <a:ext cx="6991350" cy="106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2F7EE8"/>
                </a:solidFill>
              </a:rPr>
              <a:t>Выбери</a:t>
            </a:r>
            <a:r>
              <a:rPr spc="-5" dirty="0">
                <a:solidFill>
                  <a:srgbClr val="2F7EE8"/>
                </a:solidFill>
              </a:rPr>
              <a:t> травяной</a:t>
            </a:r>
            <a:r>
              <a:rPr spc="-15" dirty="0">
                <a:solidFill>
                  <a:srgbClr val="2F7EE8"/>
                </a:solidFill>
              </a:rPr>
              <a:t> </a:t>
            </a:r>
            <a:r>
              <a:rPr spc="-30" dirty="0">
                <a:solidFill>
                  <a:srgbClr val="2F7EE8"/>
                </a:solidFill>
              </a:rPr>
              <a:t>цвет,</a:t>
            </a:r>
            <a:r>
              <a:rPr spc="15" dirty="0">
                <a:solidFill>
                  <a:srgbClr val="2F7EE8"/>
                </a:solidFill>
              </a:rPr>
              <a:t> </a:t>
            </a:r>
            <a:r>
              <a:rPr spc="-5" dirty="0">
                <a:solidFill>
                  <a:srgbClr val="2F7EE8"/>
                </a:solidFill>
              </a:rPr>
              <a:t>нажми</a:t>
            </a:r>
            <a:r>
              <a:rPr spc="-10" dirty="0">
                <a:solidFill>
                  <a:srgbClr val="2F7EE8"/>
                </a:solidFill>
              </a:rPr>
              <a:t> </a:t>
            </a:r>
            <a:r>
              <a:rPr spc="-25" dirty="0">
                <a:solidFill>
                  <a:srgbClr val="2F7EE8"/>
                </a:solidFill>
              </a:rPr>
              <a:t>стрелку.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9" name="object 9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3" name="object 13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972311" y="1772411"/>
            <a:ext cx="5617845" cy="5085715"/>
            <a:chOff x="972311" y="1772411"/>
            <a:chExt cx="5617845" cy="508571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51303" y="5228844"/>
              <a:ext cx="667512" cy="4754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00527" y="4076700"/>
              <a:ext cx="957072" cy="14295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55747" y="3788663"/>
              <a:ext cx="1542288" cy="7071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31975" y="4293107"/>
              <a:ext cx="3051048" cy="174955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32404" y="2901695"/>
              <a:ext cx="1051559" cy="8869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15639" y="2961131"/>
              <a:ext cx="658367" cy="65836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99615" y="2121407"/>
              <a:ext cx="1578863" cy="245364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34583" y="5155691"/>
              <a:ext cx="1155191" cy="57911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34583" y="5875020"/>
              <a:ext cx="1155191" cy="57912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30623" y="5327903"/>
              <a:ext cx="1242060" cy="15300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192481"/>
            <a:ext cx="7589520" cy="106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2F7EE8"/>
                </a:solidFill>
              </a:rPr>
              <a:t>Выбери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spc="-25" dirty="0">
                <a:solidFill>
                  <a:srgbClr val="2F7EE8"/>
                </a:solidFill>
              </a:rPr>
              <a:t>изумрудный</a:t>
            </a:r>
            <a:r>
              <a:rPr dirty="0">
                <a:solidFill>
                  <a:srgbClr val="2F7EE8"/>
                </a:solidFill>
              </a:rPr>
              <a:t> </a:t>
            </a:r>
            <a:r>
              <a:rPr spc="-30" dirty="0">
                <a:solidFill>
                  <a:srgbClr val="2F7EE8"/>
                </a:solidFill>
              </a:rPr>
              <a:t>цвет,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dirty="0">
                <a:solidFill>
                  <a:srgbClr val="2F7EE8"/>
                </a:solidFill>
              </a:rPr>
              <a:t>нажми </a:t>
            </a:r>
            <a:r>
              <a:rPr spc="-25" dirty="0">
                <a:solidFill>
                  <a:srgbClr val="2F7EE8"/>
                </a:solidFill>
              </a:rPr>
              <a:t>стрелку.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9" name="object 9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3" name="object 13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972311" y="1772411"/>
            <a:ext cx="5617845" cy="5085715"/>
            <a:chOff x="972311" y="1772411"/>
            <a:chExt cx="5617845" cy="508571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51303" y="5228844"/>
              <a:ext cx="667512" cy="4754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00527" y="4076700"/>
              <a:ext cx="957072" cy="14295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55747" y="3788663"/>
              <a:ext cx="1542288" cy="7071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31975" y="4293107"/>
              <a:ext cx="3051048" cy="174955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32404" y="2901695"/>
              <a:ext cx="1051559" cy="8869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15639" y="2961131"/>
              <a:ext cx="658367" cy="65836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99615" y="2121407"/>
              <a:ext cx="1578863" cy="245364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64563" y="2170175"/>
              <a:ext cx="1633727" cy="220675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34583" y="5155691"/>
              <a:ext cx="1155191" cy="5791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434583" y="5875020"/>
              <a:ext cx="1155191" cy="5791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230623" y="5327903"/>
              <a:ext cx="1242060" cy="15300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192481"/>
            <a:ext cx="7520940" cy="106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2F7EE8"/>
                </a:solidFill>
              </a:rPr>
              <a:t>Выбери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spc="-10" dirty="0">
                <a:solidFill>
                  <a:srgbClr val="2F7EE8"/>
                </a:solidFill>
              </a:rPr>
              <a:t>брусничный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spc="-30" dirty="0">
                <a:solidFill>
                  <a:srgbClr val="2F7EE8"/>
                </a:solidFill>
              </a:rPr>
              <a:t>цвет,</a:t>
            </a:r>
            <a:r>
              <a:rPr spc="15" dirty="0">
                <a:solidFill>
                  <a:srgbClr val="2F7EE8"/>
                </a:solidFill>
              </a:rPr>
              <a:t> </a:t>
            </a:r>
            <a:r>
              <a:rPr spc="-5" dirty="0">
                <a:solidFill>
                  <a:srgbClr val="2F7EE8"/>
                </a:solidFill>
              </a:rPr>
              <a:t>нажми </a:t>
            </a:r>
            <a:r>
              <a:rPr spc="-25" dirty="0">
                <a:solidFill>
                  <a:srgbClr val="2F7EE8"/>
                </a:solidFill>
              </a:rPr>
              <a:t>стрелку.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34584" y="5155691"/>
            <a:ext cx="1155191" cy="5791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34584" y="5875020"/>
            <a:ext cx="1155191" cy="57912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972311" y="1772411"/>
            <a:ext cx="4366260" cy="5047615"/>
            <a:chOff x="972311" y="1772411"/>
            <a:chExt cx="4366260" cy="5047615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51303" y="5228844"/>
              <a:ext cx="667512" cy="4754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00527" y="4076700"/>
              <a:ext cx="957072" cy="14295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55747" y="3788663"/>
              <a:ext cx="1542288" cy="70713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31975" y="4293107"/>
              <a:ext cx="3051048" cy="17495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32404" y="2901695"/>
              <a:ext cx="1051559" cy="8869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15639" y="2961131"/>
              <a:ext cx="658367" cy="65836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99615" y="2121407"/>
              <a:ext cx="1578863" cy="24536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64563" y="2170175"/>
              <a:ext cx="1633727" cy="220675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292095" y="2372867"/>
              <a:ext cx="798576" cy="5882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98035" y="5265418"/>
              <a:ext cx="1240536" cy="15544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192481"/>
            <a:ext cx="6277610" cy="106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2F7EE8"/>
                </a:solidFill>
              </a:rPr>
              <a:t>Выбери</a:t>
            </a:r>
            <a:r>
              <a:rPr spc="-5" dirty="0">
                <a:solidFill>
                  <a:srgbClr val="2F7EE8"/>
                </a:solidFill>
              </a:rPr>
              <a:t> алый </a:t>
            </a:r>
            <a:r>
              <a:rPr spc="-30" dirty="0">
                <a:solidFill>
                  <a:srgbClr val="2F7EE8"/>
                </a:solidFill>
              </a:rPr>
              <a:t>цвет,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dirty="0">
                <a:solidFill>
                  <a:srgbClr val="2F7EE8"/>
                </a:solidFill>
              </a:rPr>
              <a:t>нажми</a:t>
            </a:r>
            <a:r>
              <a:rPr spc="-5" dirty="0">
                <a:solidFill>
                  <a:srgbClr val="2F7EE8"/>
                </a:solidFill>
              </a:rPr>
              <a:t> </a:t>
            </a:r>
            <a:r>
              <a:rPr spc="-25" dirty="0">
                <a:solidFill>
                  <a:srgbClr val="2F7EE8"/>
                </a:solidFill>
              </a:rPr>
              <a:t>стрелку.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34584" y="5155691"/>
            <a:ext cx="1155191" cy="5791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34584" y="5875020"/>
            <a:ext cx="1155191" cy="57912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972311" y="1772411"/>
            <a:ext cx="4384675" cy="5076825"/>
            <a:chOff x="972311" y="1772411"/>
            <a:chExt cx="4384675" cy="5076825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51303" y="5228844"/>
              <a:ext cx="667512" cy="4754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00527" y="4076700"/>
              <a:ext cx="957072" cy="14295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55747" y="3788663"/>
              <a:ext cx="1542288" cy="70713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31975" y="4293107"/>
              <a:ext cx="3051048" cy="17495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32404" y="2901695"/>
              <a:ext cx="1051559" cy="8869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15639" y="2961131"/>
              <a:ext cx="658367" cy="65836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99615" y="2121407"/>
              <a:ext cx="1578863" cy="24536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64563" y="2170175"/>
              <a:ext cx="1633727" cy="220675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292095" y="2372867"/>
              <a:ext cx="798576" cy="5882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68651" y="2479547"/>
              <a:ext cx="841248" cy="60350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14800" y="5294375"/>
              <a:ext cx="1242060" cy="15544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192481"/>
            <a:ext cx="7077709" cy="106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2F7EE8"/>
                </a:solidFill>
              </a:rPr>
              <a:t>Выбери</a:t>
            </a:r>
            <a:r>
              <a:rPr spc="-10" dirty="0">
                <a:solidFill>
                  <a:srgbClr val="2F7EE8"/>
                </a:solidFill>
              </a:rPr>
              <a:t> </a:t>
            </a:r>
            <a:r>
              <a:rPr spc="-5" dirty="0">
                <a:solidFill>
                  <a:srgbClr val="2F7EE8"/>
                </a:solidFill>
              </a:rPr>
              <a:t>лазурный</a:t>
            </a:r>
            <a:r>
              <a:rPr spc="-30" dirty="0">
                <a:solidFill>
                  <a:srgbClr val="2F7EE8"/>
                </a:solidFill>
              </a:rPr>
              <a:t> цвет,</a:t>
            </a:r>
            <a:r>
              <a:rPr spc="15" dirty="0">
                <a:solidFill>
                  <a:srgbClr val="2F7EE8"/>
                </a:solidFill>
              </a:rPr>
              <a:t> </a:t>
            </a:r>
            <a:r>
              <a:rPr spc="-5" dirty="0">
                <a:solidFill>
                  <a:srgbClr val="2F7EE8"/>
                </a:solidFill>
              </a:rPr>
              <a:t>нажми</a:t>
            </a:r>
            <a:r>
              <a:rPr spc="-10" dirty="0">
                <a:solidFill>
                  <a:srgbClr val="2F7EE8"/>
                </a:solidFill>
              </a:rPr>
              <a:t> </a:t>
            </a:r>
            <a:r>
              <a:rPr spc="-25" dirty="0">
                <a:solidFill>
                  <a:srgbClr val="2F7EE8"/>
                </a:solidFill>
              </a:rPr>
              <a:t>стрелку.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4584" y="1556003"/>
            <a:ext cx="1155191" cy="5791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2275332"/>
            <a:ext cx="1155191" cy="579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996183"/>
            <a:ext cx="1155191" cy="577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3715511"/>
            <a:ext cx="1155191" cy="579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4434840"/>
            <a:ext cx="1155191" cy="5791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34584" y="5155691"/>
            <a:ext cx="1155191" cy="5791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34584" y="5875020"/>
            <a:ext cx="1155191" cy="57912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11" name="object 11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15" name="object 15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8019" y="1556003"/>
            <a:ext cx="1155192" cy="57912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8019" y="2275332"/>
            <a:ext cx="1155192" cy="57912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18019" y="2996183"/>
            <a:ext cx="1155192" cy="57759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18019" y="3715511"/>
            <a:ext cx="1155192" cy="5791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18019" y="4434840"/>
            <a:ext cx="1155192" cy="57911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018019" y="5155691"/>
            <a:ext cx="1155192" cy="57911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018019" y="5875020"/>
            <a:ext cx="1155192" cy="579120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972311" y="1772411"/>
            <a:ext cx="4401820" cy="5062855"/>
            <a:chOff x="972311" y="1772411"/>
            <a:chExt cx="4401820" cy="5062855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2311" y="1772411"/>
              <a:ext cx="3880104" cy="45201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55747" y="3534155"/>
              <a:ext cx="1588008" cy="75895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27859" y="4782311"/>
              <a:ext cx="772668" cy="4800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51303" y="5228844"/>
              <a:ext cx="667512" cy="4754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00527" y="4076700"/>
              <a:ext cx="957072" cy="14295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55747" y="3788663"/>
              <a:ext cx="1542288" cy="70713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31975" y="4293107"/>
              <a:ext cx="3051048" cy="17495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32404" y="2901695"/>
              <a:ext cx="1051559" cy="8869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15639" y="2961131"/>
              <a:ext cx="658367" cy="65836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99615" y="2121407"/>
              <a:ext cx="1578863" cy="24536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64563" y="2170175"/>
              <a:ext cx="1633727" cy="220675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292095" y="2372867"/>
              <a:ext cx="798576" cy="5882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68651" y="2479547"/>
              <a:ext cx="841248" cy="60350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80515" y="1882139"/>
              <a:ext cx="3672840" cy="430682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133088" y="5280659"/>
              <a:ext cx="1240536" cy="15544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4653280"/>
            </a:xfrm>
            <a:custGeom>
              <a:avLst/>
              <a:gdLst/>
              <a:ahLst/>
              <a:cxnLst/>
              <a:rect l="l" t="t" r="r" b="b"/>
              <a:pathLst>
                <a:path w="9144000" h="4653280">
                  <a:moveTo>
                    <a:pt x="9144000" y="0"/>
                  </a:moveTo>
                  <a:lnTo>
                    <a:pt x="0" y="0"/>
                  </a:lnTo>
                  <a:lnTo>
                    <a:pt x="0" y="4652772"/>
                  </a:lnTo>
                  <a:lnTo>
                    <a:pt x="9144000" y="46527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471927"/>
              <a:ext cx="9144000" cy="438607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96796" y="2207742"/>
              <a:ext cx="1080135" cy="504825"/>
            </a:xfrm>
            <a:custGeom>
              <a:avLst/>
              <a:gdLst/>
              <a:ahLst/>
              <a:cxnLst/>
              <a:rect l="l" t="t" r="r" b="b"/>
              <a:pathLst>
                <a:path w="1080135" h="504825">
                  <a:moveTo>
                    <a:pt x="666337" y="0"/>
                  </a:moveTo>
                  <a:lnTo>
                    <a:pt x="624841" y="3470"/>
                  </a:lnTo>
                  <a:lnTo>
                    <a:pt x="588418" y="16585"/>
                  </a:lnTo>
                  <a:lnTo>
                    <a:pt x="561770" y="38379"/>
                  </a:lnTo>
                  <a:lnTo>
                    <a:pt x="554607" y="34188"/>
                  </a:lnTo>
                  <a:lnTo>
                    <a:pt x="547038" y="30378"/>
                  </a:lnTo>
                  <a:lnTo>
                    <a:pt x="539089" y="26949"/>
                  </a:lnTo>
                  <a:lnTo>
                    <a:pt x="530782" y="23901"/>
                  </a:lnTo>
                  <a:lnTo>
                    <a:pt x="479956" y="14287"/>
                  </a:lnTo>
                  <a:lnTo>
                    <a:pt x="429071" y="17662"/>
                  </a:lnTo>
                  <a:lnTo>
                    <a:pt x="383924" y="32920"/>
                  </a:lnTo>
                  <a:lnTo>
                    <a:pt x="350315" y="58953"/>
                  </a:lnTo>
                  <a:lnTo>
                    <a:pt x="324927" y="51274"/>
                  </a:lnTo>
                  <a:lnTo>
                    <a:pt x="298086" y="46380"/>
                  </a:lnTo>
                  <a:lnTo>
                    <a:pt x="270341" y="44344"/>
                  </a:lnTo>
                  <a:lnTo>
                    <a:pt x="242238" y="45237"/>
                  </a:lnTo>
                  <a:lnTo>
                    <a:pt x="190484" y="55238"/>
                  </a:lnTo>
                  <a:lnTo>
                    <a:pt x="147758" y="74309"/>
                  </a:lnTo>
                  <a:lnTo>
                    <a:pt x="116444" y="100458"/>
                  </a:lnTo>
                  <a:lnTo>
                    <a:pt x="97585" y="166014"/>
                  </a:lnTo>
                  <a:lnTo>
                    <a:pt x="96696" y="167665"/>
                  </a:lnTo>
                  <a:lnTo>
                    <a:pt x="49023" y="178286"/>
                  </a:lnTo>
                  <a:lnTo>
                    <a:pt x="14019" y="201574"/>
                  </a:lnTo>
                  <a:lnTo>
                    <a:pt x="0" y="227669"/>
                  </a:lnTo>
                  <a:lnTo>
                    <a:pt x="2637" y="254216"/>
                  </a:lnTo>
                  <a:lnTo>
                    <a:pt x="20681" y="278191"/>
                  </a:lnTo>
                  <a:lnTo>
                    <a:pt x="52881" y="296570"/>
                  </a:lnTo>
                  <a:lnTo>
                    <a:pt x="38663" y="308631"/>
                  </a:lnTo>
                  <a:lnTo>
                    <a:pt x="28957" y="322193"/>
                  </a:lnTo>
                  <a:lnTo>
                    <a:pt x="24038" y="336754"/>
                  </a:lnTo>
                  <a:lnTo>
                    <a:pt x="24179" y="351815"/>
                  </a:lnTo>
                  <a:lnTo>
                    <a:pt x="37679" y="377926"/>
                  </a:lnTo>
                  <a:lnTo>
                    <a:pt x="64930" y="398012"/>
                  </a:lnTo>
                  <a:lnTo>
                    <a:pt x="102064" y="410144"/>
                  </a:lnTo>
                  <a:lnTo>
                    <a:pt x="145210" y="412394"/>
                  </a:lnTo>
                  <a:lnTo>
                    <a:pt x="147242" y="414680"/>
                  </a:lnTo>
                  <a:lnTo>
                    <a:pt x="179619" y="440469"/>
                  </a:lnTo>
                  <a:lnTo>
                    <a:pt x="220079" y="459276"/>
                  </a:lnTo>
                  <a:lnTo>
                    <a:pt x="266098" y="470703"/>
                  </a:lnTo>
                  <a:lnTo>
                    <a:pt x="315155" y="474351"/>
                  </a:lnTo>
                  <a:lnTo>
                    <a:pt x="364727" y="469822"/>
                  </a:lnTo>
                  <a:lnTo>
                    <a:pt x="412291" y="456717"/>
                  </a:lnTo>
                  <a:lnTo>
                    <a:pt x="430472" y="471179"/>
                  </a:lnTo>
                  <a:lnTo>
                    <a:pt x="452106" y="483356"/>
                  </a:lnTo>
                  <a:lnTo>
                    <a:pt x="476692" y="493008"/>
                  </a:lnTo>
                  <a:lnTo>
                    <a:pt x="503731" y="499897"/>
                  </a:lnTo>
                  <a:lnTo>
                    <a:pt x="557317" y="504529"/>
                  </a:lnTo>
                  <a:lnTo>
                    <a:pt x="608629" y="498487"/>
                  </a:lnTo>
                  <a:lnTo>
                    <a:pt x="654205" y="482953"/>
                  </a:lnTo>
                  <a:lnTo>
                    <a:pt x="690582" y="459111"/>
                  </a:lnTo>
                  <a:lnTo>
                    <a:pt x="714297" y="428142"/>
                  </a:lnTo>
                  <a:lnTo>
                    <a:pt x="731871" y="434040"/>
                  </a:lnTo>
                  <a:lnTo>
                    <a:pt x="750492" y="438366"/>
                  </a:lnTo>
                  <a:lnTo>
                    <a:pt x="769875" y="441072"/>
                  </a:lnTo>
                  <a:lnTo>
                    <a:pt x="789735" y="442112"/>
                  </a:lnTo>
                  <a:lnTo>
                    <a:pt x="846147" y="435151"/>
                  </a:lnTo>
                  <a:lnTo>
                    <a:pt x="892415" y="415665"/>
                  </a:lnTo>
                  <a:lnTo>
                    <a:pt x="923823" y="386605"/>
                  </a:lnTo>
                  <a:lnTo>
                    <a:pt x="935658" y="350926"/>
                  </a:lnTo>
                  <a:lnTo>
                    <a:pt x="956950" y="348077"/>
                  </a:lnTo>
                  <a:lnTo>
                    <a:pt x="996773" y="337425"/>
                  </a:lnTo>
                  <a:lnTo>
                    <a:pt x="1059023" y="297497"/>
                  </a:lnTo>
                  <a:lnTo>
                    <a:pt x="1079644" y="258359"/>
                  </a:lnTo>
                  <a:lnTo>
                    <a:pt x="1075644" y="217150"/>
                  </a:lnTo>
                  <a:lnTo>
                    <a:pt x="1046021" y="178714"/>
                  </a:lnTo>
                  <a:lnTo>
                    <a:pt x="1048434" y="175158"/>
                  </a:lnTo>
                  <a:lnTo>
                    <a:pt x="1050466" y="171475"/>
                  </a:lnTo>
                  <a:lnTo>
                    <a:pt x="1052117" y="167665"/>
                  </a:lnTo>
                  <a:lnTo>
                    <a:pt x="1055620" y="133979"/>
                  </a:lnTo>
                  <a:lnTo>
                    <a:pt x="1039179" y="103149"/>
                  </a:lnTo>
                  <a:lnTo>
                    <a:pt x="1005808" y="78511"/>
                  </a:lnTo>
                  <a:lnTo>
                    <a:pt x="958518" y="63398"/>
                  </a:lnTo>
                  <a:lnTo>
                    <a:pt x="952984" y="50532"/>
                  </a:lnTo>
                  <a:lnTo>
                    <a:pt x="917497" y="18313"/>
                  </a:lnTo>
                  <a:lnTo>
                    <a:pt x="875244" y="3522"/>
                  </a:lnTo>
                  <a:lnTo>
                    <a:pt x="828930" y="279"/>
                  </a:lnTo>
                  <a:lnTo>
                    <a:pt x="784070" y="8276"/>
                  </a:lnTo>
                  <a:lnTo>
                    <a:pt x="746174" y="27203"/>
                  </a:lnTo>
                  <a:lnTo>
                    <a:pt x="738098" y="21210"/>
                  </a:lnTo>
                  <a:lnTo>
                    <a:pt x="728997" y="15837"/>
                  </a:lnTo>
                  <a:lnTo>
                    <a:pt x="718992" y="11130"/>
                  </a:lnTo>
                  <a:lnTo>
                    <a:pt x="708201" y="7137"/>
                  </a:lnTo>
                  <a:lnTo>
                    <a:pt x="6663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96796" y="2207742"/>
              <a:ext cx="1080135" cy="504825"/>
            </a:xfrm>
            <a:custGeom>
              <a:avLst/>
              <a:gdLst/>
              <a:ahLst/>
              <a:cxnLst/>
              <a:rect l="l" t="t" r="r" b="b"/>
              <a:pathLst>
                <a:path w="1080135" h="504825">
                  <a:moveTo>
                    <a:pt x="97585" y="166014"/>
                  </a:moveTo>
                  <a:lnTo>
                    <a:pt x="116444" y="100458"/>
                  </a:lnTo>
                  <a:lnTo>
                    <a:pt x="147758" y="74309"/>
                  </a:lnTo>
                  <a:lnTo>
                    <a:pt x="190484" y="55238"/>
                  </a:lnTo>
                  <a:lnTo>
                    <a:pt x="242238" y="45237"/>
                  </a:lnTo>
                  <a:lnTo>
                    <a:pt x="270341" y="44344"/>
                  </a:lnTo>
                  <a:lnTo>
                    <a:pt x="298086" y="46380"/>
                  </a:lnTo>
                  <a:lnTo>
                    <a:pt x="324927" y="51274"/>
                  </a:lnTo>
                  <a:lnTo>
                    <a:pt x="350315" y="58953"/>
                  </a:lnTo>
                  <a:lnTo>
                    <a:pt x="383924" y="32920"/>
                  </a:lnTo>
                  <a:lnTo>
                    <a:pt x="429071" y="17662"/>
                  </a:lnTo>
                  <a:lnTo>
                    <a:pt x="479956" y="14287"/>
                  </a:lnTo>
                  <a:lnTo>
                    <a:pt x="530782" y="23901"/>
                  </a:lnTo>
                  <a:lnTo>
                    <a:pt x="539089" y="26949"/>
                  </a:lnTo>
                  <a:lnTo>
                    <a:pt x="547038" y="30378"/>
                  </a:lnTo>
                  <a:lnTo>
                    <a:pt x="554607" y="34188"/>
                  </a:lnTo>
                  <a:lnTo>
                    <a:pt x="561770" y="38379"/>
                  </a:lnTo>
                  <a:lnTo>
                    <a:pt x="588418" y="16585"/>
                  </a:lnTo>
                  <a:lnTo>
                    <a:pt x="624841" y="3470"/>
                  </a:lnTo>
                  <a:lnTo>
                    <a:pt x="666337" y="0"/>
                  </a:lnTo>
                  <a:lnTo>
                    <a:pt x="708201" y="7137"/>
                  </a:lnTo>
                  <a:lnTo>
                    <a:pt x="718992" y="11130"/>
                  </a:lnTo>
                  <a:lnTo>
                    <a:pt x="728997" y="15837"/>
                  </a:lnTo>
                  <a:lnTo>
                    <a:pt x="738098" y="21210"/>
                  </a:lnTo>
                  <a:lnTo>
                    <a:pt x="746174" y="27203"/>
                  </a:lnTo>
                  <a:lnTo>
                    <a:pt x="784070" y="8276"/>
                  </a:lnTo>
                  <a:lnTo>
                    <a:pt x="828930" y="279"/>
                  </a:lnTo>
                  <a:lnTo>
                    <a:pt x="875244" y="3522"/>
                  </a:lnTo>
                  <a:lnTo>
                    <a:pt x="917497" y="18313"/>
                  </a:lnTo>
                  <a:lnTo>
                    <a:pt x="932247" y="27751"/>
                  </a:lnTo>
                  <a:lnTo>
                    <a:pt x="944151" y="38570"/>
                  </a:lnTo>
                  <a:lnTo>
                    <a:pt x="952984" y="50532"/>
                  </a:lnTo>
                  <a:lnTo>
                    <a:pt x="958518" y="63398"/>
                  </a:lnTo>
                  <a:lnTo>
                    <a:pt x="1005808" y="78511"/>
                  </a:lnTo>
                  <a:lnTo>
                    <a:pt x="1039179" y="103149"/>
                  </a:lnTo>
                  <a:lnTo>
                    <a:pt x="1055620" y="133979"/>
                  </a:lnTo>
                  <a:lnTo>
                    <a:pt x="1052117" y="167665"/>
                  </a:lnTo>
                  <a:lnTo>
                    <a:pt x="1050466" y="171475"/>
                  </a:lnTo>
                  <a:lnTo>
                    <a:pt x="1048434" y="175158"/>
                  </a:lnTo>
                  <a:lnTo>
                    <a:pt x="1046021" y="178714"/>
                  </a:lnTo>
                  <a:lnTo>
                    <a:pt x="1075644" y="217150"/>
                  </a:lnTo>
                  <a:lnTo>
                    <a:pt x="1079644" y="258359"/>
                  </a:lnTo>
                  <a:lnTo>
                    <a:pt x="1059023" y="297497"/>
                  </a:lnTo>
                  <a:lnTo>
                    <a:pt x="1014779" y="329717"/>
                  </a:lnTo>
                  <a:lnTo>
                    <a:pt x="977409" y="343560"/>
                  </a:lnTo>
                  <a:lnTo>
                    <a:pt x="935658" y="350926"/>
                  </a:lnTo>
                  <a:lnTo>
                    <a:pt x="923823" y="386605"/>
                  </a:lnTo>
                  <a:lnTo>
                    <a:pt x="892415" y="415665"/>
                  </a:lnTo>
                  <a:lnTo>
                    <a:pt x="846147" y="435151"/>
                  </a:lnTo>
                  <a:lnTo>
                    <a:pt x="789735" y="442112"/>
                  </a:lnTo>
                  <a:lnTo>
                    <a:pt x="769875" y="441072"/>
                  </a:lnTo>
                  <a:lnTo>
                    <a:pt x="750492" y="438366"/>
                  </a:lnTo>
                  <a:lnTo>
                    <a:pt x="731871" y="434040"/>
                  </a:lnTo>
                  <a:lnTo>
                    <a:pt x="714297" y="428142"/>
                  </a:lnTo>
                  <a:lnTo>
                    <a:pt x="690582" y="459111"/>
                  </a:lnTo>
                  <a:lnTo>
                    <a:pt x="654205" y="482953"/>
                  </a:lnTo>
                  <a:lnTo>
                    <a:pt x="608629" y="498487"/>
                  </a:lnTo>
                  <a:lnTo>
                    <a:pt x="557317" y="504529"/>
                  </a:lnTo>
                  <a:lnTo>
                    <a:pt x="503731" y="499897"/>
                  </a:lnTo>
                  <a:lnTo>
                    <a:pt x="476692" y="493008"/>
                  </a:lnTo>
                  <a:lnTo>
                    <a:pt x="452106" y="483356"/>
                  </a:lnTo>
                  <a:lnTo>
                    <a:pt x="430472" y="471179"/>
                  </a:lnTo>
                  <a:lnTo>
                    <a:pt x="412291" y="456717"/>
                  </a:lnTo>
                  <a:lnTo>
                    <a:pt x="364727" y="469822"/>
                  </a:lnTo>
                  <a:lnTo>
                    <a:pt x="315155" y="474351"/>
                  </a:lnTo>
                  <a:lnTo>
                    <a:pt x="266098" y="470703"/>
                  </a:lnTo>
                  <a:lnTo>
                    <a:pt x="220079" y="459276"/>
                  </a:lnTo>
                  <a:lnTo>
                    <a:pt x="179619" y="440469"/>
                  </a:lnTo>
                  <a:lnTo>
                    <a:pt x="147242" y="414680"/>
                  </a:lnTo>
                  <a:lnTo>
                    <a:pt x="146607" y="413918"/>
                  </a:lnTo>
                  <a:lnTo>
                    <a:pt x="145972" y="413156"/>
                  </a:lnTo>
                  <a:lnTo>
                    <a:pt x="145210" y="412394"/>
                  </a:lnTo>
                  <a:lnTo>
                    <a:pt x="102064" y="410144"/>
                  </a:lnTo>
                  <a:lnTo>
                    <a:pt x="64930" y="398012"/>
                  </a:lnTo>
                  <a:lnTo>
                    <a:pt x="37679" y="377926"/>
                  </a:lnTo>
                  <a:lnTo>
                    <a:pt x="24179" y="351815"/>
                  </a:lnTo>
                  <a:lnTo>
                    <a:pt x="24038" y="336754"/>
                  </a:lnTo>
                  <a:lnTo>
                    <a:pt x="28957" y="322193"/>
                  </a:lnTo>
                  <a:lnTo>
                    <a:pt x="38663" y="308631"/>
                  </a:lnTo>
                  <a:lnTo>
                    <a:pt x="52881" y="296570"/>
                  </a:lnTo>
                  <a:lnTo>
                    <a:pt x="20681" y="278191"/>
                  </a:lnTo>
                  <a:lnTo>
                    <a:pt x="2637" y="254216"/>
                  </a:lnTo>
                  <a:lnTo>
                    <a:pt x="0" y="227669"/>
                  </a:lnTo>
                  <a:lnTo>
                    <a:pt x="14019" y="201574"/>
                  </a:lnTo>
                  <a:lnTo>
                    <a:pt x="29491" y="188543"/>
                  </a:lnTo>
                  <a:lnTo>
                    <a:pt x="49023" y="178286"/>
                  </a:lnTo>
                  <a:lnTo>
                    <a:pt x="71723" y="171196"/>
                  </a:lnTo>
                  <a:lnTo>
                    <a:pt x="96696" y="167665"/>
                  </a:lnTo>
                  <a:lnTo>
                    <a:pt x="97585" y="166014"/>
                  </a:lnTo>
                  <a:close/>
                </a:path>
                <a:path w="1080135" h="504825">
                  <a:moveTo>
                    <a:pt x="117397" y="303936"/>
                  </a:moveTo>
                  <a:lnTo>
                    <a:pt x="100869" y="303916"/>
                  </a:lnTo>
                  <a:lnTo>
                    <a:pt x="84615" y="302349"/>
                  </a:lnTo>
                  <a:lnTo>
                    <a:pt x="68909" y="299257"/>
                  </a:lnTo>
                  <a:lnTo>
                    <a:pt x="54024" y="294665"/>
                  </a:lnTo>
                </a:path>
                <a:path w="1080135" h="504825">
                  <a:moveTo>
                    <a:pt x="173277" y="405790"/>
                  </a:moveTo>
                  <a:lnTo>
                    <a:pt x="166540" y="407289"/>
                  </a:lnTo>
                  <a:lnTo>
                    <a:pt x="159672" y="408537"/>
                  </a:lnTo>
                  <a:lnTo>
                    <a:pt x="152685" y="409523"/>
                  </a:lnTo>
                  <a:lnTo>
                    <a:pt x="145591" y="410235"/>
                  </a:lnTo>
                </a:path>
                <a:path w="1080135" h="504825">
                  <a:moveTo>
                    <a:pt x="412164" y="454685"/>
                  </a:moveTo>
                  <a:lnTo>
                    <a:pt x="407404" y="449832"/>
                  </a:lnTo>
                  <a:lnTo>
                    <a:pt x="403036" y="444811"/>
                  </a:lnTo>
                  <a:lnTo>
                    <a:pt x="399073" y="439648"/>
                  </a:lnTo>
                  <a:lnTo>
                    <a:pt x="395527" y="434365"/>
                  </a:lnTo>
                </a:path>
                <a:path w="1080135" h="504825">
                  <a:moveTo>
                    <a:pt x="721028" y="404012"/>
                  </a:moveTo>
                  <a:lnTo>
                    <a:pt x="720139" y="411632"/>
                  </a:lnTo>
                  <a:lnTo>
                    <a:pt x="717853" y="419125"/>
                  </a:lnTo>
                  <a:lnTo>
                    <a:pt x="714424" y="426364"/>
                  </a:lnTo>
                </a:path>
                <a:path w="1080135" h="504825">
                  <a:moveTo>
                    <a:pt x="853743" y="266217"/>
                  </a:moveTo>
                  <a:lnTo>
                    <a:pt x="887606" y="280862"/>
                  </a:lnTo>
                  <a:lnTo>
                    <a:pt x="913290" y="300507"/>
                  </a:lnTo>
                  <a:lnTo>
                    <a:pt x="929520" y="323867"/>
                  </a:lnTo>
                  <a:lnTo>
                    <a:pt x="935023" y="349656"/>
                  </a:lnTo>
                </a:path>
                <a:path w="1080135" h="504825">
                  <a:moveTo>
                    <a:pt x="1045513" y="177571"/>
                  </a:moveTo>
                  <a:lnTo>
                    <a:pt x="1038625" y="186346"/>
                  </a:lnTo>
                  <a:lnTo>
                    <a:pt x="1030225" y="194526"/>
                  </a:lnTo>
                  <a:lnTo>
                    <a:pt x="1020421" y="202039"/>
                  </a:lnTo>
                  <a:lnTo>
                    <a:pt x="1009318" y="208813"/>
                  </a:lnTo>
                </a:path>
                <a:path w="1080135" h="504825">
                  <a:moveTo>
                    <a:pt x="958645" y="61620"/>
                  </a:moveTo>
                  <a:lnTo>
                    <a:pt x="960042" y="66446"/>
                  </a:lnTo>
                  <a:lnTo>
                    <a:pt x="960677" y="71399"/>
                  </a:lnTo>
                  <a:lnTo>
                    <a:pt x="960550" y="76352"/>
                  </a:lnTo>
                </a:path>
                <a:path w="1080135" h="504825">
                  <a:moveTo>
                    <a:pt x="727378" y="44348"/>
                  </a:moveTo>
                  <a:lnTo>
                    <a:pt x="731186" y="39375"/>
                  </a:lnTo>
                  <a:lnTo>
                    <a:pt x="735554" y="34569"/>
                  </a:lnTo>
                  <a:lnTo>
                    <a:pt x="740469" y="29954"/>
                  </a:lnTo>
                  <a:lnTo>
                    <a:pt x="745920" y="25552"/>
                  </a:lnTo>
                </a:path>
                <a:path w="1080135" h="504825">
                  <a:moveTo>
                    <a:pt x="553896" y="53365"/>
                  </a:moveTo>
                  <a:lnTo>
                    <a:pt x="555801" y="47777"/>
                  </a:lnTo>
                  <a:lnTo>
                    <a:pt x="558722" y="42316"/>
                  </a:lnTo>
                  <a:lnTo>
                    <a:pt x="562786" y="37109"/>
                  </a:lnTo>
                </a:path>
                <a:path w="1080135" h="504825">
                  <a:moveTo>
                    <a:pt x="350188" y="58826"/>
                  </a:moveTo>
                  <a:lnTo>
                    <a:pt x="358876" y="62323"/>
                  </a:lnTo>
                  <a:lnTo>
                    <a:pt x="367206" y="66129"/>
                  </a:lnTo>
                  <a:lnTo>
                    <a:pt x="375156" y="70221"/>
                  </a:lnTo>
                  <a:lnTo>
                    <a:pt x="382700" y="74574"/>
                  </a:lnTo>
                </a:path>
                <a:path w="1080135" h="504825">
                  <a:moveTo>
                    <a:pt x="103300" y="182651"/>
                  </a:moveTo>
                  <a:lnTo>
                    <a:pt x="100760" y="177190"/>
                  </a:lnTo>
                  <a:lnTo>
                    <a:pt x="98855" y="171602"/>
                  </a:lnTo>
                  <a:lnTo>
                    <a:pt x="97585" y="166014"/>
                  </a:lnTo>
                </a:path>
              </a:pathLst>
            </a:custGeom>
            <a:ln w="25908">
              <a:solidFill>
                <a:srgbClr val="2735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19846" y="1122596"/>
              <a:ext cx="2017395" cy="864235"/>
            </a:xfrm>
            <a:custGeom>
              <a:avLst/>
              <a:gdLst/>
              <a:ahLst/>
              <a:cxnLst/>
              <a:rect l="l" t="t" r="r" b="b"/>
              <a:pathLst>
                <a:path w="2017395" h="864235">
                  <a:moveTo>
                    <a:pt x="1051393" y="0"/>
                  </a:moveTo>
                  <a:lnTo>
                    <a:pt x="996115" y="829"/>
                  </a:lnTo>
                  <a:lnTo>
                    <a:pt x="940415" y="7576"/>
                  </a:lnTo>
                  <a:lnTo>
                    <a:pt x="890048" y="19412"/>
                  </a:lnTo>
                  <a:lnTo>
                    <a:pt x="844181" y="35976"/>
                  </a:lnTo>
                  <a:lnTo>
                    <a:pt x="803791" y="56850"/>
                  </a:lnTo>
                  <a:lnTo>
                    <a:pt x="769854" y="81617"/>
                  </a:lnTo>
                  <a:lnTo>
                    <a:pt x="722205" y="67507"/>
                  </a:lnTo>
                  <a:lnTo>
                    <a:pt x="672802" y="57869"/>
                  </a:lnTo>
                  <a:lnTo>
                    <a:pt x="622408" y="52591"/>
                  </a:lnTo>
                  <a:lnTo>
                    <a:pt x="571788" y="51558"/>
                  </a:lnTo>
                  <a:lnTo>
                    <a:pt x="521706" y="54659"/>
                  </a:lnTo>
                  <a:lnTo>
                    <a:pt x="472927" y="61781"/>
                  </a:lnTo>
                  <a:lnTo>
                    <a:pt x="426214" y="72811"/>
                  </a:lnTo>
                  <a:lnTo>
                    <a:pt x="382332" y="87636"/>
                  </a:lnTo>
                  <a:lnTo>
                    <a:pt x="342046" y="106143"/>
                  </a:lnTo>
                  <a:lnTo>
                    <a:pt x="306119" y="128219"/>
                  </a:lnTo>
                  <a:lnTo>
                    <a:pt x="274046" y="154896"/>
                  </a:lnTo>
                  <a:lnTo>
                    <a:pt x="271506" y="157436"/>
                  </a:lnTo>
                  <a:lnTo>
                    <a:pt x="216927" y="157969"/>
                  </a:lnTo>
                  <a:lnTo>
                    <a:pt x="166256" y="166533"/>
                  </a:lnTo>
                  <a:lnTo>
                    <a:pt x="121646" y="182137"/>
                  </a:lnTo>
                  <a:lnTo>
                    <a:pt x="85249" y="203795"/>
                  </a:lnTo>
                  <a:lnTo>
                    <a:pt x="45700" y="261322"/>
                  </a:lnTo>
                  <a:lnTo>
                    <a:pt x="45359" y="287107"/>
                  </a:lnTo>
                  <a:lnTo>
                    <a:pt x="54495" y="312058"/>
                  </a:lnTo>
                  <a:lnTo>
                    <a:pt x="72632" y="335295"/>
                  </a:lnTo>
                  <a:lnTo>
                    <a:pt x="99294" y="355937"/>
                  </a:lnTo>
                  <a:lnTo>
                    <a:pt x="49202" y="380147"/>
                  </a:lnTo>
                  <a:lnTo>
                    <a:pt x="15704" y="411209"/>
                  </a:lnTo>
                  <a:lnTo>
                    <a:pt x="0" y="446435"/>
                  </a:lnTo>
                  <a:lnTo>
                    <a:pt x="3290" y="483136"/>
                  </a:lnTo>
                  <a:lnTo>
                    <a:pt x="26777" y="518624"/>
                  </a:lnTo>
                  <a:lnTo>
                    <a:pt x="92008" y="558581"/>
                  </a:lnTo>
                  <a:lnTo>
                    <a:pt x="134344" y="570755"/>
                  </a:lnTo>
                  <a:lnTo>
                    <a:pt x="180955" y="576917"/>
                  </a:lnTo>
                  <a:lnTo>
                    <a:pt x="182606" y="579584"/>
                  </a:lnTo>
                  <a:lnTo>
                    <a:pt x="190663" y="652414"/>
                  </a:lnTo>
                  <a:lnTo>
                    <a:pt x="212253" y="685628"/>
                  </a:lnTo>
                  <a:lnTo>
                    <a:pt x="244106" y="715601"/>
                  </a:lnTo>
                  <a:lnTo>
                    <a:pt x="285139" y="741501"/>
                  </a:lnTo>
                  <a:lnTo>
                    <a:pt x="334268" y="762499"/>
                  </a:lnTo>
                  <a:lnTo>
                    <a:pt x="390410" y="777765"/>
                  </a:lnTo>
                  <a:lnTo>
                    <a:pt x="452481" y="786467"/>
                  </a:lnTo>
                  <a:lnTo>
                    <a:pt x="504926" y="788064"/>
                  </a:lnTo>
                  <a:lnTo>
                    <a:pt x="556764" y="784577"/>
                  </a:lnTo>
                  <a:lnTo>
                    <a:pt x="606911" y="776162"/>
                  </a:lnTo>
                  <a:lnTo>
                    <a:pt x="654284" y="762972"/>
                  </a:lnTo>
                  <a:lnTo>
                    <a:pt x="686870" y="790592"/>
                  </a:lnTo>
                  <a:lnTo>
                    <a:pt x="727981" y="812473"/>
                  </a:lnTo>
                  <a:lnTo>
                    <a:pt x="775602" y="828253"/>
                  </a:lnTo>
                  <a:lnTo>
                    <a:pt x="827715" y="837572"/>
                  </a:lnTo>
                  <a:lnTo>
                    <a:pt x="882303" y="840071"/>
                  </a:lnTo>
                  <a:lnTo>
                    <a:pt x="937348" y="835390"/>
                  </a:lnTo>
                  <a:lnTo>
                    <a:pt x="990834" y="823170"/>
                  </a:lnTo>
                  <a:lnTo>
                    <a:pt x="1035447" y="805417"/>
                  </a:lnTo>
                  <a:lnTo>
                    <a:pt x="1048746" y="798278"/>
                  </a:lnTo>
                  <a:lnTo>
                    <a:pt x="1079406" y="824683"/>
                  </a:lnTo>
                  <a:lnTo>
                    <a:pt x="1119485" y="844760"/>
                  </a:lnTo>
                  <a:lnTo>
                    <a:pt x="1166380" y="857999"/>
                  </a:lnTo>
                  <a:lnTo>
                    <a:pt x="1217487" y="863894"/>
                  </a:lnTo>
                  <a:lnTo>
                    <a:pt x="1270202" y="861936"/>
                  </a:lnTo>
                  <a:lnTo>
                    <a:pt x="1321923" y="851618"/>
                  </a:lnTo>
                  <a:lnTo>
                    <a:pt x="1360865" y="836854"/>
                  </a:lnTo>
                  <a:lnTo>
                    <a:pt x="1393043" y="817328"/>
                  </a:lnTo>
                  <a:lnTo>
                    <a:pt x="1431197" y="838166"/>
                  </a:lnTo>
                  <a:lnTo>
                    <a:pt x="1475038" y="852942"/>
                  </a:lnTo>
                  <a:lnTo>
                    <a:pt x="1522649" y="861565"/>
                  </a:lnTo>
                  <a:lnTo>
                    <a:pt x="1572112" y="863942"/>
                  </a:lnTo>
                  <a:lnTo>
                    <a:pt x="1621512" y="859984"/>
                  </a:lnTo>
                  <a:lnTo>
                    <a:pt x="1668929" y="849598"/>
                  </a:lnTo>
                  <a:lnTo>
                    <a:pt x="1712448" y="832695"/>
                  </a:lnTo>
                  <a:lnTo>
                    <a:pt x="1762264" y="797944"/>
                  </a:lnTo>
                  <a:lnTo>
                    <a:pt x="1789029" y="755479"/>
                  </a:lnTo>
                  <a:lnTo>
                    <a:pt x="1842350" y="743015"/>
                  </a:lnTo>
                  <a:lnTo>
                    <a:pt x="1887966" y="724411"/>
                  </a:lnTo>
                  <a:lnTo>
                    <a:pt x="1924830" y="700741"/>
                  </a:lnTo>
                  <a:lnTo>
                    <a:pt x="1951891" y="673082"/>
                  </a:lnTo>
                  <a:lnTo>
                    <a:pt x="1972416" y="610094"/>
                  </a:lnTo>
                  <a:lnTo>
                    <a:pt x="1963781" y="576917"/>
                  </a:lnTo>
                  <a:lnTo>
                    <a:pt x="1960733" y="570313"/>
                  </a:lnTo>
                  <a:lnTo>
                    <a:pt x="1956923" y="563963"/>
                  </a:lnTo>
                  <a:lnTo>
                    <a:pt x="1952351" y="557740"/>
                  </a:lnTo>
                  <a:lnTo>
                    <a:pt x="1986091" y="525981"/>
                  </a:lnTo>
                  <a:lnTo>
                    <a:pt x="2007646" y="491977"/>
                  </a:lnTo>
                  <a:lnTo>
                    <a:pt x="2017250" y="456772"/>
                  </a:lnTo>
                  <a:lnTo>
                    <a:pt x="2015137" y="421405"/>
                  </a:lnTo>
                  <a:lnTo>
                    <a:pt x="1976694" y="354357"/>
                  </a:lnTo>
                  <a:lnTo>
                    <a:pt x="1940831" y="324759"/>
                  </a:lnTo>
                  <a:lnTo>
                    <a:pt x="1894185" y="299168"/>
                  </a:lnTo>
                  <a:lnTo>
                    <a:pt x="1824319" y="275434"/>
                  </a:lnTo>
                  <a:lnTo>
                    <a:pt x="1786118" y="267682"/>
                  </a:lnTo>
                  <a:lnTo>
                    <a:pt x="1746357" y="262846"/>
                  </a:lnTo>
                  <a:lnTo>
                    <a:pt x="1738746" y="226808"/>
                  </a:lnTo>
                  <a:lnTo>
                    <a:pt x="1717983" y="193780"/>
                  </a:lnTo>
                  <a:lnTo>
                    <a:pt x="1685705" y="164704"/>
                  </a:lnTo>
                  <a:lnTo>
                    <a:pt x="1643550" y="140523"/>
                  </a:lnTo>
                  <a:lnTo>
                    <a:pt x="1593156" y="122177"/>
                  </a:lnTo>
                  <a:lnTo>
                    <a:pt x="1536158" y="110610"/>
                  </a:lnTo>
                  <a:lnTo>
                    <a:pt x="1474196" y="106763"/>
                  </a:lnTo>
                  <a:lnTo>
                    <a:pt x="1437134" y="108439"/>
                  </a:lnTo>
                  <a:lnTo>
                    <a:pt x="1400965" y="113033"/>
                  </a:lnTo>
                  <a:lnTo>
                    <a:pt x="1366201" y="120461"/>
                  </a:lnTo>
                  <a:lnTo>
                    <a:pt x="1333353" y="130639"/>
                  </a:lnTo>
                  <a:lnTo>
                    <a:pt x="1312084" y="99793"/>
                  </a:lnTo>
                  <a:lnTo>
                    <a:pt x="1282630" y="72429"/>
                  </a:lnTo>
                  <a:lnTo>
                    <a:pt x="1246099" y="48893"/>
                  </a:lnTo>
                  <a:lnTo>
                    <a:pt x="1203601" y="29534"/>
                  </a:lnTo>
                  <a:lnTo>
                    <a:pt x="1156245" y="14700"/>
                  </a:lnTo>
                  <a:lnTo>
                    <a:pt x="1105139" y="4739"/>
                  </a:lnTo>
                  <a:lnTo>
                    <a:pt x="10513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19846" y="1122596"/>
              <a:ext cx="2017395" cy="864235"/>
            </a:xfrm>
            <a:custGeom>
              <a:avLst/>
              <a:gdLst/>
              <a:ahLst/>
              <a:cxnLst/>
              <a:rect l="l" t="t" r="r" b="b"/>
              <a:pathLst>
                <a:path w="2017395" h="864235">
                  <a:moveTo>
                    <a:pt x="182606" y="579584"/>
                  </a:moveTo>
                  <a:lnTo>
                    <a:pt x="190663" y="652414"/>
                  </a:lnTo>
                  <a:lnTo>
                    <a:pt x="212253" y="685628"/>
                  </a:lnTo>
                  <a:lnTo>
                    <a:pt x="244106" y="715601"/>
                  </a:lnTo>
                  <a:lnTo>
                    <a:pt x="285139" y="741501"/>
                  </a:lnTo>
                  <a:lnTo>
                    <a:pt x="334268" y="762499"/>
                  </a:lnTo>
                  <a:lnTo>
                    <a:pt x="390410" y="777765"/>
                  </a:lnTo>
                  <a:lnTo>
                    <a:pt x="452481" y="786467"/>
                  </a:lnTo>
                  <a:lnTo>
                    <a:pt x="504926" y="788064"/>
                  </a:lnTo>
                  <a:lnTo>
                    <a:pt x="556764" y="784577"/>
                  </a:lnTo>
                  <a:lnTo>
                    <a:pt x="606911" y="776162"/>
                  </a:lnTo>
                  <a:lnTo>
                    <a:pt x="654284" y="762972"/>
                  </a:lnTo>
                  <a:lnTo>
                    <a:pt x="686870" y="790592"/>
                  </a:lnTo>
                  <a:lnTo>
                    <a:pt x="727981" y="812473"/>
                  </a:lnTo>
                  <a:lnTo>
                    <a:pt x="775602" y="828253"/>
                  </a:lnTo>
                  <a:lnTo>
                    <a:pt x="827715" y="837572"/>
                  </a:lnTo>
                  <a:lnTo>
                    <a:pt x="882303" y="840071"/>
                  </a:lnTo>
                  <a:lnTo>
                    <a:pt x="937348" y="835390"/>
                  </a:lnTo>
                  <a:lnTo>
                    <a:pt x="990834" y="823170"/>
                  </a:lnTo>
                  <a:lnTo>
                    <a:pt x="1035447" y="805417"/>
                  </a:lnTo>
                  <a:lnTo>
                    <a:pt x="1048746" y="798278"/>
                  </a:lnTo>
                  <a:lnTo>
                    <a:pt x="1079406" y="824683"/>
                  </a:lnTo>
                  <a:lnTo>
                    <a:pt x="1119485" y="844760"/>
                  </a:lnTo>
                  <a:lnTo>
                    <a:pt x="1166380" y="857999"/>
                  </a:lnTo>
                  <a:lnTo>
                    <a:pt x="1217487" y="863894"/>
                  </a:lnTo>
                  <a:lnTo>
                    <a:pt x="1270202" y="861936"/>
                  </a:lnTo>
                  <a:lnTo>
                    <a:pt x="1321923" y="851618"/>
                  </a:lnTo>
                  <a:lnTo>
                    <a:pt x="1360865" y="836854"/>
                  </a:lnTo>
                  <a:lnTo>
                    <a:pt x="1393043" y="817328"/>
                  </a:lnTo>
                  <a:lnTo>
                    <a:pt x="1431197" y="838166"/>
                  </a:lnTo>
                  <a:lnTo>
                    <a:pt x="1475038" y="852942"/>
                  </a:lnTo>
                  <a:lnTo>
                    <a:pt x="1522649" y="861565"/>
                  </a:lnTo>
                  <a:lnTo>
                    <a:pt x="1572112" y="863942"/>
                  </a:lnTo>
                  <a:lnTo>
                    <a:pt x="1621512" y="859984"/>
                  </a:lnTo>
                  <a:lnTo>
                    <a:pt x="1668929" y="849598"/>
                  </a:lnTo>
                  <a:lnTo>
                    <a:pt x="1712448" y="832695"/>
                  </a:lnTo>
                  <a:lnTo>
                    <a:pt x="1762264" y="797944"/>
                  </a:lnTo>
                  <a:lnTo>
                    <a:pt x="1789029" y="755479"/>
                  </a:lnTo>
                  <a:lnTo>
                    <a:pt x="1842350" y="743015"/>
                  </a:lnTo>
                  <a:lnTo>
                    <a:pt x="1887966" y="724411"/>
                  </a:lnTo>
                  <a:lnTo>
                    <a:pt x="1924830" y="700741"/>
                  </a:lnTo>
                  <a:lnTo>
                    <a:pt x="1951891" y="673082"/>
                  </a:lnTo>
                  <a:lnTo>
                    <a:pt x="1972416" y="610094"/>
                  </a:lnTo>
                  <a:lnTo>
                    <a:pt x="1963781" y="576917"/>
                  </a:lnTo>
                  <a:lnTo>
                    <a:pt x="1960733" y="570313"/>
                  </a:lnTo>
                  <a:lnTo>
                    <a:pt x="1956923" y="563963"/>
                  </a:lnTo>
                  <a:lnTo>
                    <a:pt x="1952351" y="557740"/>
                  </a:lnTo>
                  <a:lnTo>
                    <a:pt x="1986091" y="525981"/>
                  </a:lnTo>
                  <a:lnTo>
                    <a:pt x="2007646" y="491977"/>
                  </a:lnTo>
                  <a:lnTo>
                    <a:pt x="2017250" y="456772"/>
                  </a:lnTo>
                  <a:lnTo>
                    <a:pt x="2015137" y="421405"/>
                  </a:lnTo>
                  <a:lnTo>
                    <a:pt x="1976694" y="354357"/>
                  </a:lnTo>
                  <a:lnTo>
                    <a:pt x="1940831" y="324759"/>
                  </a:lnTo>
                  <a:lnTo>
                    <a:pt x="1894185" y="299168"/>
                  </a:lnTo>
                  <a:lnTo>
                    <a:pt x="1824319" y="275434"/>
                  </a:lnTo>
                  <a:lnTo>
                    <a:pt x="1786118" y="267682"/>
                  </a:lnTo>
                  <a:lnTo>
                    <a:pt x="1746357" y="262846"/>
                  </a:lnTo>
                  <a:lnTo>
                    <a:pt x="1738746" y="226808"/>
                  </a:lnTo>
                  <a:lnTo>
                    <a:pt x="1717983" y="193780"/>
                  </a:lnTo>
                  <a:lnTo>
                    <a:pt x="1685705" y="164704"/>
                  </a:lnTo>
                  <a:lnTo>
                    <a:pt x="1643550" y="140523"/>
                  </a:lnTo>
                  <a:lnTo>
                    <a:pt x="1593156" y="122177"/>
                  </a:lnTo>
                  <a:lnTo>
                    <a:pt x="1536158" y="110610"/>
                  </a:lnTo>
                  <a:lnTo>
                    <a:pt x="1474196" y="106763"/>
                  </a:lnTo>
                  <a:lnTo>
                    <a:pt x="1437134" y="108439"/>
                  </a:lnTo>
                  <a:lnTo>
                    <a:pt x="1400965" y="113033"/>
                  </a:lnTo>
                  <a:lnTo>
                    <a:pt x="1366201" y="120461"/>
                  </a:lnTo>
                  <a:lnTo>
                    <a:pt x="1333353" y="130639"/>
                  </a:lnTo>
                  <a:lnTo>
                    <a:pt x="1312084" y="99793"/>
                  </a:lnTo>
                  <a:lnTo>
                    <a:pt x="1282630" y="72429"/>
                  </a:lnTo>
                  <a:lnTo>
                    <a:pt x="1246099" y="48893"/>
                  </a:lnTo>
                  <a:lnTo>
                    <a:pt x="1203601" y="29534"/>
                  </a:lnTo>
                  <a:lnTo>
                    <a:pt x="1156245" y="14700"/>
                  </a:lnTo>
                  <a:lnTo>
                    <a:pt x="1105139" y="4739"/>
                  </a:lnTo>
                  <a:lnTo>
                    <a:pt x="1051393" y="0"/>
                  </a:lnTo>
                  <a:lnTo>
                    <a:pt x="996115" y="829"/>
                  </a:lnTo>
                  <a:lnTo>
                    <a:pt x="940415" y="7576"/>
                  </a:lnTo>
                  <a:lnTo>
                    <a:pt x="890048" y="19412"/>
                  </a:lnTo>
                  <a:lnTo>
                    <a:pt x="844181" y="35976"/>
                  </a:lnTo>
                  <a:lnTo>
                    <a:pt x="803791" y="56850"/>
                  </a:lnTo>
                  <a:lnTo>
                    <a:pt x="769854" y="81617"/>
                  </a:lnTo>
                  <a:lnTo>
                    <a:pt x="722205" y="67507"/>
                  </a:lnTo>
                  <a:lnTo>
                    <a:pt x="672802" y="57869"/>
                  </a:lnTo>
                  <a:lnTo>
                    <a:pt x="622408" y="52591"/>
                  </a:lnTo>
                  <a:lnTo>
                    <a:pt x="571788" y="51558"/>
                  </a:lnTo>
                  <a:lnTo>
                    <a:pt x="521706" y="54659"/>
                  </a:lnTo>
                  <a:lnTo>
                    <a:pt x="472927" y="61781"/>
                  </a:lnTo>
                  <a:lnTo>
                    <a:pt x="426214" y="72811"/>
                  </a:lnTo>
                  <a:lnTo>
                    <a:pt x="382332" y="87636"/>
                  </a:lnTo>
                  <a:lnTo>
                    <a:pt x="342046" y="106143"/>
                  </a:lnTo>
                  <a:lnTo>
                    <a:pt x="306119" y="128219"/>
                  </a:lnTo>
                  <a:lnTo>
                    <a:pt x="275316" y="153753"/>
                  </a:lnTo>
                  <a:lnTo>
                    <a:pt x="272776" y="156166"/>
                  </a:lnTo>
                  <a:lnTo>
                    <a:pt x="271506" y="157436"/>
                  </a:lnTo>
                  <a:lnTo>
                    <a:pt x="216927" y="157969"/>
                  </a:lnTo>
                  <a:lnTo>
                    <a:pt x="166256" y="166533"/>
                  </a:lnTo>
                  <a:lnTo>
                    <a:pt x="121646" y="182137"/>
                  </a:lnTo>
                  <a:lnTo>
                    <a:pt x="85249" y="203795"/>
                  </a:lnTo>
                  <a:lnTo>
                    <a:pt x="45700" y="261322"/>
                  </a:lnTo>
                  <a:lnTo>
                    <a:pt x="45359" y="287107"/>
                  </a:lnTo>
                  <a:lnTo>
                    <a:pt x="54495" y="312058"/>
                  </a:lnTo>
                  <a:lnTo>
                    <a:pt x="72632" y="335295"/>
                  </a:lnTo>
                  <a:lnTo>
                    <a:pt x="99294" y="355937"/>
                  </a:lnTo>
                  <a:lnTo>
                    <a:pt x="49202" y="380147"/>
                  </a:lnTo>
                  <a:lnTo>
                    <a:pt x="15704" y="411209"/>
                  </a:lnTo>
                  <a:lnTo>
                    <a:pt x="0" y="446435"/>
                  </a:lnTo>
                  <a:lnTo>
                    <a:pt x="3290" y="483136"/>
                  </a:lnTo>
                  <a:lnTo>
                    <a:pt x="26777" y="518624"/>
                  </a:lnTo>
                  <a:lnTo>
                    <a:pt x="92008" y="558581"/>
                  </a:lnTo>
                  <a:lnTo>
                    <a:pt x="134344" y="570755"/>
                  </a:lnTo>
                  <a:lnTo>
                    <a:pt x="180955" y="576917"/>
                  </a:lnTo>
                  <a:lnTo>
                    <a:pt x="182606" y="579584"/>
                  </a:lnTo>
                  <a:close/>
                </a:path>
                <a:path w="2017395" h="864235">
                  <a:moveTo>
                    <a:pt x="219690" y="343364"/>
                  </a:moveTo>
                  <a:lnTo>
                    <a:pt x="188821" y="343328"/>
                  </a:lnTo>
                  <a:lnTo>
                    <a:pt x="158476" y="346031"/>
                  </a:lnTo>
                  <a:lnTo>
                    <a:pt x="129179" y="351400"/>
                  </a:lnTo>
                  <a:lnTo>
                    <a:pt x="101453" y="359366"/>
                  </a:lnTo>
                </a:path>
                <a:path w="2017395" h="864235">
                  <a:moveTo>
                    <a:pt x="323957" y="168866"/>
                  </a:moveTo>
                  <a:lnTo>
                    <a:pt x="311345" y="166246"/>
                  </a:lnTo>
                  <a:lnTo>
                    <a:pt x="298494" y="164103"/>
                  </a:lnTo>
                  <a:lnTo>
                    <a:pt x="285452" y="162436"/>
                  </a:lnTo>
                  <a:lnTo>
                    <a:pt x="272268" y="161246"/>
                  </a:lnTo>
                </a:path>
                <a:path w="2017395" h="864235">
                  <a:moveTo>
                    <a:pt x="769727" y="85046"/>
                  </a:moveTo>
                  <a:lnTo>
                    <a:pt x="760702" y="93376"/>
                  </a:lnTo>
                  <a:lnTo>
                    <a:pt x="752487" y="101968"/>
                  </a:lnTo>
                  <a:lnTo>
                    <a:pt x="745081" y="110799"/>
                  </a:lnTo>
                  <a:lnTo>
                    <a:pt x="738485" y="119844"/>
                  </a:lnTo>
                </a:path>
                <a:path w="2017395" h="864235">
                  <a:moveTo>
                    <a:pt x="1346053" y="171914"/>
                  </a:moveTo>
                  <a:lnTo>
                    <a:pt x="1344216" y="162226"/>
                  </a:lnTo>
                  <a:lnTo>
                    <a:pt x="1341545" y="152610"/>
                  </a:lnTo>
                  <a:lnTo>
                    <a:pt x="1338016" y="143089"/>
                  </a:lnTo>
                  <a:lnTo>
                    <a:pt x="1333607" y="133687"/>
                  </a:lnTo>
                </a:path>
                <a:path w="2017395" h="864235">
                  <a:moveTo>
                    <a:pt x="1593449" y="407880"/>
                  </a:moveTo>
                  <a:lnTo>
                    <a:pt x="1645260" y="388657"/>
                  </a:lnTo>
                  <a:lnTo>
                    <a:pt x="1687561" y="363612"/>
                  </a:lnTo>
                  <a:lnTo>
                    <a:pt x="1719133" y="333905"/>
                  </a:lnTo>
                  <a:lnTo>
                    <a:pt x="1738758" y="300692"/>
                  </a:lnTo>
                  <a:lnTo>
                    <a:pt x="1745214" y="265132"/>
                  </a:lnTo>
                </a:path>
                <a:path w="2017395" h="864235">
                  <a:moveTo>
                    <a:pt x="1951462" y="559899"/>
                  </a:moveTo>
                  <a:lnTo>
                    <a:pt x="1938584" y="544845"/>
                  </a:lnTo>
                  <a:lnTo>
                    <a:pt x="1922919" y="530816"/>
                  </a:lnTo>
                  <a:lnTo>
                    <a:pt x="1904635" y="517929"/>
                  </a:lnTo>
                  <a:lnTo>
                    <a:pt x="1883898" y="506305"/>
                  </a:lnTo>
                </a:path>
                <a:path w="2017395" h="864235">
                  <a:moveTo>
                    <a:pt x="1789283" y="758400"/>
                  </a:moveTo>
                  <a:lnTo>
                    <a:pt x="1790946" y="752165"/>
                  </a:lnTo>
                  <a:lnTo>
                    <a:pt x="1792109" y="745858"/>
                  </a:lnTo>
                  <a:lnTo>
                    <a:pt x="1792748" y="739504"/>
                  </a:lnTo>
                  <a:lnTo>
                    <a:pt x="1792839" y="733127"/>
                  </a:lnTo>
                </a:path>
                <a:path w="2017395" h="864235">
                  <a:moveTo>
                    <a:pt x="1357737" y="787991"/>
                  </a:moveTo>
                  <a:lnTo>
                    <a:pt x="1364851" y="796529"/>
                  </a:lnTo>
                  <a:lnTo>
                    <a:pt x="1373025" y="804770"/>
                  </a:lnTo>
                  <a:lnTo>
                    <a:pt x="1382222" y="812654"/>
                  </a:lnTo>
                  <a:lnTo>
                    <a:pt x="1392408" y="820122"/>
                  </a:lnTo>
                </a:path>
                <a:path w="2017395" h="864235">
                  <a:moveTo>
                    <a:pt x="1034014" y="772624"/>
                  </a:moveTo>
                  <a:lnTo>
                    <a:pt x="1037062" y="779736"/>
                  </a:lnTo>
                  <a:lnTo>
                    <a:pt x="1040872" y="786752"/>
                  </a:lnTo>
                  <a:lnTo>
                    <a:pt x="1045444" y="793626"/>
                  </a:lnTo>
                  <a:lnTo>
                    <a:pt x="1050778" y="800310"/>
                  </a:lnTo>
                </a:path>
                <a:path w="2017395" h="864235">
                  <a:moveTo>
                    <a:pt x="654030" y="763099"/>
                  </a:moveTo>
                  <a:lnTo>
                    <a:pt x="670213" y="757195"/>
                  </a:lnTo>
                  <a:lnTo>
                    <a:pt x="685764" y="750732"/>
                  </a:lnTo>
                  <a:lnTo>
                    <a:pt x="700625" y="743721"/>
                  </a:lnTo>
                  <a:lnTo>
                    <a:pt x="714736" y="736175"/>
                  </a:lnTo>
                </a:path>
                <a:path w="2017395" h="864235">
                  <a:moveTo>
                    <a:pt x="193274" y="551136"/>
                  </a:moveTo>
                  <a:lnTo>
                    <a:pt x="189893" y="558134"/>
                  </a:lnTo>
                  <a:lnTo>
                    <a:pt x="186988" y="565217"/>
                  </a:lnTo>
                  <a:lnTo>
                    <a:pt x="184559" y="572370"/>
                  </a:lnTo>
                  <a:lnTo>
                    <a:pt x="182606" y="579584"/>
                  </a:lnTo>
                </a:path>
              </a:pathLst>
            </a:custGeom>
            <a:ln w="25908">
              <a:solidFill>
                <a:srgbClr val="2735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53410" y="2496044"/>
              <a:ext cx="1511300" cy="575945"/>
            </a:xfrm>
            <a:custGeom>
              <a:avLst/>
              <a:gdLst/>
              <a:ahLst/>
              <a:cxnLst/>
              <a:rect l="l" t="t" r="r" b="b"/>
              <a:pathLst>
                <a:path w="1511300" h="575944">
                  <a:moveTo>
                    <a:pt x="932203" y="0"/>
                  </a:moveTo>
                  <a:lnTo>
                    <a:pt x="874133" y="3966"/>
                  </a:lnTo>
                  <a:lnTo>
                    <a:pt x="823158" y="18911"/>
                  </a:lnTo>
                  <a:lnTo>
                    <a:pt x="785899" y="43701"/>
                  </a:lnTo>
                  <a:lnTo>
                    <a:pt x="775952" y="39014"/>
                  </a:lnTo>
                  <a:lnTo>
                    <a:pt x="685948" y="17222"/>
                  </a:lnTo>
                  <a:lnTo>
                    <a:pt x="628291" y="16903"/>
                  </a:lnTo>
                  <a:lnTo>
                    <a:pt x="573658" y="25582"/>
                  </a:lnTo>
                  <a:lnTo>
                    <a:pt x="526212" y="42606"/>
                  </a:lnTo>
                  <a:lnTo>
                    <a:pt x="490116" y="67323"/>
                  </a:lnTo>
                  <a:lnTo>
                    <a:pt x="454606" y="58525"/>
                  </a:lnTo>
                  <a:lnTo>
                    <a:pt x="417012" y="52941"/>
                  </a:lnTo>
                  <a:lnTo>
                    <a:pt x="378156" y="50643"/>
                  </a:lnTo>
                  <a:lnTo>
                    <a:pt x="338859" y="51702"/>
                  </a:lnTo>
                  <a:lnTo>
                    <a:pt x="277712" y="60393"/>
                  </a:lnTo>
                  <a:lnTo>
                    <a:pt x="224969" y="76566"/>
                  </a:lnTo>
                  <a:lnTo>
                    <a:pt x="182554" y="98899"/>
                  </a:lnTo>
                  <a:lnTo>
                    <a:pt x="152395" y="126068"/>
                  </a:lnTo>
                  <a:lnTo>
                    <a:pt x="136418" y="156751"/>
                  </a:lnTo>
                  <a:lnTo>
                    <a:pt x="136548" y="189624"/>
                  </a:lnTo>
                  <a:lnTo>
                    <a:pt x="135278" y="191402"/>
                  </a:lnTo>
                  <a:lnTo>
                    <a:pt x="68524" y="203579"/>
                  </a:lnTo>
                  <a:lnTo>
                    <a:pt x="19581" y="230137"/>
                  </a:lnTo>
                  <a:lnTo>
                    <a:pt x="0" y="259945"/>
                  </a:lnTo>
                  <a:lnTo>
                    <a:pt x="3706" y="290288"/>
                  </a:lnTo>
                  <a:lnTo>
                    <a:pt x="28940" y="317702"/>
                  </a:lnTo>
                  <a:lnTo>
                    <a:pt x="73937" y="338722"/>
                  </a:lnTo>
                  <a:lnTo>
                    <a:pt x="54022" y="352460"/>
                  </a:lnTo>
                  <a:lnTo>
                    <a:pt x="40441" y="367948"/>
                  </a:lnTo>
                  <a:lnTo>
                    <a:pt x="33575" y="384603"/>
                  </a:lnTo>
                  <a:lnTo>
                    <a:pt x="33805" y="401841"/>
                  </a:lnTo>
                  <a:lnTo>
                    <a:pt x="52687" y="431567"/>
                  </a:lnTo>
                  <a:lnTo>
                    <a:pt x="90844" y="454483"/>
                  </a:lnTo>
                  <a:lnTo>
                    <a:pt x="142837" y="468350"/>
                  </a:lnTo>
                  <a:lnTo>
                    <a:pt x="203223" y="470929"/>
                  </a:lnTo>
                  <a:lnTo>
                    <a:pt x="205001" y="472707"/>
                  </a:lnTo>
                  <a:lnTo>
                    <a:pt x="238761" y="496285"/>
                  </a:lnTo>
                  <a:lnTo>
                    <a:pt x="278372" y="514691"/>
                  </a:lnTo>
                  <a:lnTo>
                    <a:pt x="323358" y="528492"/>
                  </a:lnTo>
                  <a:lnTo>
                    <a:pt x="372229" y="537493"/>
                  </a:lnTo>
                  <a:lnTo>
                    <a:pt x="423492" y="541500"/>
                  </a:lnTo>
                  <a:lnTo>
                    <a:pt x="475658" y="540317"/>
                  </a:lnTo>
                  <a:lnTo>
                    <a:pt x="527235" y="533749"/>
                  </a:lnTo>
                  <a:lnTo>
                    <a:pt x="576730" y="521602"/>
                  </a:lnTo>
                  <a:lnTo>
                    <a:pt x="602233" y="538106"/>
                  </a:lnTo>
                  <a:lnTo>
                    <a:pt x="632547" y="552003"/>
                  </a:lnTo>
                  <a:lnTo>
                    <a:pt x="666956" y="563018"/>
                  </a:lnTo>
                  <a:lnTo>
                    <a:pt x="704746" y="570878"/>
                  </a:lnTo>
                  <a:lnTo>
                    <a:pt x="758390" y="575944"/>
                  </a:lnTo>
                  <a:lnTo>
                    <a:pt x="811134" y="574597"/>
                  </a:lnTo>
                  <a:lnTo>
                    <a:pt x="861207" y="567326"/>
                  </a:lnTo>
                  <a:lnTo>
                    <a:pt x="906840" y="554624"/>
                  </a:lnTo>
                  <a:lnTo>
                    <a:pt x="946261" y="536981"/>
                  </a:lnTo>
                  <a:lnTo>
                    <a:pt x="977700" y="514888"/>
                  </a:lnTo>
                  <a:lnTo>
                    <a:pt x="999386" y="488836"/>
                  </a:lnTo>
                  <a:lnTo>
                    <a:pt x="1023967" y="495641"/>
                  </a:lnTo>
                  <a:lnTo>
                    <a:pt x="1050012" y="500600"/>
                  </a:lnTo>
                  <a:lnTo>
                    <a:pt x="1077128" y="503678"/>
                  </a:lnTo>
                  <a:lnTo>
                    <a:pt x="1104923" y="504838"/>
                  </a:lnTo>
                  <a:lnTo>
                    <a:pt x="1169028" y="499726"/>
                  </a:lnTo>
                  <a:lnTo>
                    <a:pt x="1224842" y="485061"/>
                  </a:lnTo>
                  <a:lnTo>
                    <a:pt x="1269012" y="462538"/>
                  </a:lnTo>
                  <a:lnTo>
                    <a:pt x="1298187" y="433853"/>
                  </a:lnTo>
                  <a:lnTo>
                    <a:pt x="1309012" y="400698"/>
                  </a:lnTo>
                  <a:lnTo>
                    <a:pt x="1338820" y="397500"/>
                  </a:lnTo>
                  <a:lnTo>
                    <a:pt x="1394577" y="385339"/>
                  </a:lnTo>
                  <a:lnTo>
                    <a:pt x="1464720" y="353157"/>
                  </a:lnTo>
                  <a:lnTo>
                    <a:pt x="1495072" y="325420"/>
                  </a:lnTo>
                  <a:lnTo>
                    <a:pt x="1510684" y="263548"/>
                  </a:lnTo>
                  <a:lnTo>
                    <a:pt x="1495125" y="232700"/>
                  </a:lnTo>
                  <a:lnTo>
                    <a:pt x="1463444" y="204102"/>
                  </a:lnTo>
                  <a:lnTo>
                    <a:pt x="1466873" y="200038"/>
                  </a:lnTo>
                  <a:lnTo>
                    <a:pt x="1469794" y="195720"/>
                  </a:lnTo>
                  <a:lnTo>
                    <a:pt x="1472080" y="191402"/>
                  </a:lnTo>
                  <a:lnTo>
                    <a:pt x="1478384" y="160518"/>
                  </a:lnTo>
                  <a:lnTo>
                    <a:pt x="1466271" y="131200"/>
                  </a:lnTo>
                  <a:lnTo>
                    <a:pt x="1437900" y="105412"/>
                  </a:lnTo>
                  <a:lnTo>
                    <a:pt x="1395429" y="85117"/>
                  </a:lnTo>
                  <a:lnTo>
                    <a:pt x="1341016" y="72276"/>
                  </a:lnTo>
                  <a:lnTo>
                    <a:pt x="1333333" y="57632"/>
                  </a:lnTo>
                  <a:lnTo>
                    <a:pt x="1304297" y="31628"/>
                  </a:lnTo>
                  <a:lnTo>
                    <a:pt x="1237025" y="6304"/>
                  </a:lnTo>
                  <a:lnTo>
                    <a:pt x="1185841" y="223"/>
                  </a:lnTo>
                  <a:lnTo>
                    <a:pt x="1133998" y="2425"/>
                  </a:lnTo>
                  <a:lnTo>
                    <a:pt x="1085435" y="12742"/>
                  </a:lnTo>
                  <a:lnTo>
                    <a:pt x="1044090" y="31001"/>
                  </a:lnTo>
                  <a:lnTo>
                    <a:pt x="1032702" y="24179"/>
                  </a:lnTo>
                  <a:lnTo>
                    <a:pt x="1019944" y="18047"/>
                  </a:lnTo>
                  <a:lnTo>
                    <a:pt x="1005925" y="12678"/>
                  </a:lnTo>
                  <a:lnTo>
                    <a:pt x="990750" y="8141"/>
                  </a:lnTo>
                  <a:lnTo>
                    <a:pt x="932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53410" y="2496044"/>
              <a:ext cx="1511300" cy="575945"/>
            </a:xfrm>
            <a:custGeom>
              <a:avLst/>
              <a:gdLst/>
              <a:ahLst/>
              <a:cxnLst/>
              <a:rect l="l" t="t" r="r" b="b"/>
              <a:pathLst>
                <a:path w="1511300" h="575944">
                  <a:moveTo>
                    <a:pt x="136548" y="189624"/>
                  </a:moveTo>
                  <a:lnTo>
                    <a:pt x="152395" y="126068"/>
                  </a:lnTo>
                  <a:lnTo>
                    <a:pt x="182554" y="98899"/>
                  </a:lnTo>
                  <a:lnTo>
                    <a:pt x="224969" y="76566"/>
                  </a:lnTo>
                  <a:lnTo>
                    <a:pt x="277712" y="60393"/>
                  </a:lnTo>
                  <a:lnTo>
                    <a:pt x="338859" y="51702"/>
                  </a:lnTo>
                  <a:lnTo>
                    <a:pt x="378156" y="50643"/>
                  </a:lnTo>
                  <a:lnTo>
                    <a:pt x="417012" y="52941"/>
                  </a:lnTo>
                  <a:lnTo>
                    <a:pt x="454606" y="58525"/>
                  </a:lnTo>
                  <a:lnTo>
                    <a:pt x="490116" y="67323"/>
                  </a:lnTo>
                  <a:lnTo>
                    <a:pt x="526212" y="42606"/>
                  </a:lnTo>
                  <a:lnTo>
                    <a:pt x="573658" y="25582"/>
                  </a:lnTo>
                  <a:lnTo>
                    <a:pt x="628291" y="16903"/>
                  </a:lnTo>
                  <a:lnTo>
                    <a:pt x="685948" y="17222"/>
                  </a:lnTo>
                  <a:lnTo>
                    <a:pt x="742465" y="27191"/>
                  </a:lnTo>
                  <a:lnTo>
                    <a:pt x="785899" y="43701"/>
                  </a:lnTo>
                  <a:lnTo>
                    <a:pt x="823158" y="18911"/>
                  </a:lnTo>
                  <a:lnTo>
                    <a:pt x="874133" y="3966"/>
                  </a:lnTo>
                  <a:lnTo>
                    <a:pt x="932203" y="0"/>
                  </a:lnTo>
                  <a:lnTo>
                    <a:pt x="990750" y="8141"/>
                  </a:lnTo>
                  <a:lnTo>
                    <a:pt x="1005925" y="12678"/>
                  </a:lnTo>
                  <a:lnTo>
                    <a:pt x="1019944" y="18047"/>
                  </a:lnTo>
                  <a:lnTo>
                    <a:pt x="1032702" y="24179"/>
                  </a:lnTo>
                  <a:lnTo>
                    <a:pt x="1044090" y="31001"/>
                  </a:lnTo>
                  <a:lnTo>
                    <a:pt x="1085435" y="12742"/>
                  </a:lnTo>
                  <a:lnTo>
                    <a:pt x="1133998" y="2425"/>
                  </a:lnTo>
                  <a:lnTo>
                    <a:pt x="1185841" y="223"/>
                  </a:lnTo>
                  <a:lnTo>
                    <a:pt x="1237025" y="6304"/>
                  </a:lnTo>
                  <a:lnTo>
                    <a:pt x="1283612" y="20841"/>
                  </a:lnTo>
                  <a:lnTo>
                    <a:pt x="1320982" y="43987"/>
                  </a:lnTo>
                  <a:lnTo>
                    <a:pt x="1341016" y="72276"/>
                  </a:lnTo>
                  <a:lnTo>
                    <a:pt x="1395429" y="85117"/>
                  </a:lnTo>
                  <a:lnTo>
                    <a:pt x="1437900" y="105412"/>
                  </a:lnTo>
                  <a:lnTo>
                    <a:pt x="1466271" y="131200"/>
                  </a:lnTo>
                  <a:lnTo>
                    <a:pt x="1478384" y="160518"/>
                  </a:lnTo>
                  <a:lnTo>
                    <a:pt x="1472080" y="191402"/>
                  </a:lnTo>
                  <a:lnTo>
                    <a:pt x="1469794" y="195720"/>
                  </a:lnTo>
                  <a:lnTo>
                    <a:pt x="1466873" y="200038"/>
                  </a:lnTo>
                  <a:lnTo>
                    <a:pt x="1463444" y="204102"/>
                  </a:lnTo>
                  <a:lnTo>
                    <a:pt x="1495125" y="232700"/>
                  </a:lnTo>
                  <a:lnTo>
                    <a:pt x="1510684" y="263548"/>
                  </a:lnTo>
                  <a:lnTo>
                    <a:pt x="1510530" y="295003"/>
                  </a:lnTo>
                  <a:lnTo>
                    <a:pt x="1495072" y="325420"/>
                  </a:lnTo>
                  <a:lnTo>
                    <a:pt x="1464720" y="353157"/>
                  </a:lnTo>
                  <a:lnTo>
                    <a:pt x="1419883" y="376568"/>
                  </a:lnTo>
                  <a:lnTo>
                    <a:pt x="1367448" y="392348"/>
                  </a:lnTo>
                  <a:lnTo>
                    <a:pt x="1309012" y="400698"/>
                  </a:lnTo>
                  <a:lnTo>
                    <a:pt x="1298187" y="433853"/>
                  </a:lnTo>
                  <a:lnTo>
                    <a:pt x="1269012" y="462538"/>
                  </a:lnTo>
                  <a:lnTo>
                    <a:pt x="1224842" y="485061"/>
                  </a:lnTo>
                  <a:lnTo>
                    <a:pt x="1169028" y="499726"/>
                  </a:lnTo>
                  <a:lnTo>
                    <a:pt x="1104923" y="504838"/>
                  </a:lnTo>
                  <a:lnTo>
                    <a:pt x="1077128" y="503678"/>
                  </a:lnTo>
                  <a:lnTo>
                    <a:pt x="1050012" y="500600"/>
                  </a:lnTo>
                  <a:lnTo>
                    <a:pt x="1023967" y="495641"/>
                  </a:lnTo>
                  <a:lnTo>
                    <a:pt x="999386" y="488836"/>
                  </a:lnTo>
                  <a:lnTo>
                    <a:pt x="977700" y="514888"/>
                  </a:lnTo>
                  <a:lnTo>
                    <a:pt x="946261" y="536981"/>
                  </a:lnTo>
                  <a:lnTo>
                    <a:pt x="906840" y="554624"/>
                  </a:lnTo>
                  <a:lnTo>
                    <a:pt x="861207" y="567326"/>
                  </a:lnTo>
                  <a:lnTo>
                    <a:pt x="811134" y="574597"/>
                  </a:lnTo>
                  <a:lnTo>
                    <a:pt x="758390" y="575944"/>
                  </a:lnTo>
                  <a:lnTo>
                    <a:pt x="704746" y="570878"/>
                  </a:lnTo>
                  <a:lnTo>
                    <a:pt x="666956" y="563018"/>
                  </a:lnTo>
                  <a:lnTo>
                    <a:pt x="632547" y="552003"/>
                  </a:lnTo>
                  <a:lnTo>
                    <a:pt x="602233" y="538106"/>
                  </a:lnTo>
                  <a:lnTo>
                    <a:pt x="576730" y="521602"/>
                  </a:lnTo>
                  <a:lnTo>
                    <a:pt x="527235" y="533749"/>
                  </a:lnTo>
                  <a:lnTo>
                    <a:pt x="475658" y="540317"/>
                  </a:lnTo>
                  <a:lnTo>
                    <a:pt x="423492" y="541500"/>
                  </a:lnTo>
                  <a:lnTo>
                    <a:pt x="372229" y="537493"/>
                  </a:lnTo>
                  <a:lnTo>
                    <a:pt x="323358" y="528492"/>
                  </a:lnTo>
                  <a:lnTo>
                    <a:pt x="278372" y="514691"/>
                  </a:lnTo>
                  <a:lnTo>
                    <a:pt x="238761" y="496285"/>
                  </a:lnTo>
                  <a:lnTo>
                    <a:pt x="206017" y="473469"/>
                  </a:lnTo>
                  <a:lnTo>
                    <a:pt x="204112" y="471818"/>
                  </a:lnTo>
                  <a:lnTo>
                    <a:pt x="203223" y="470929"/>
                  </a:lnTo>
                  <a:lnTo>
                    <a:pt x="142837" y="468350"/>
                  </a:lnTo>
                  <a:lnTo>
                    <a:pt x="90844" y="454483"/>
                  </a:lnTo>
                  <a:lnTo>
                    <a:pt x="52687" y="431567"/>
                  </a:lnTo>
                  <a:lnTo>
                    <a:pt x="33575" y="384603"/>
                  </a:lnTo>
                  <a:lnTo>
                    <a:pt x="40441" y="367948"/>
                  </a:lnTo>
                  <a:lnTo>
                    <a:pt x="54022" y="352460"/>
                  </a:lnTo>
                  <a:lnTo>
                    <a:pt x="73937" y="338722"/>
                  </a:lnTo>
                  <a:lnTo>
                    <a:pt x="28940" y="317702"/>
                  </a:lnTo>
                  <a:lnTo>
                    <a:pt x="3706" y="290288"/>
                  </a:lnTo>
                  <a:lnTo>
                    <a:pt x="0" y="259945"/>
                  </a:lnTo>
                  <a:lnTo>
                    <a:pt x="19581" y="230137"/>
                  </a:lnTo>
                  <a:lnTo>
                    <a:pt x="41213" y="215280"/>
                  </a:lnTo>
                  <a:lnTo>
                    <a:pt x="68524" y="203579"/>
                  </a:lnTo>
                  <a:lnTo>
                    <a:pt x="100288" y="195472"/>
                  </a:lnTo>
                  <a:lnTo>
                    <a:pt x="135278" y="191402"/>
                  </a:lnTo>
                  <a:lnTo>
                    <a:pt x="136548" y="189624"/>
                  </a:lnTo>
                  <a:close/>
                </a:path>
                <a:path w="1511300" h="575944">
                  <a:moveTo>
                    <a:pt x="164234" y="347104"/>
                  </a:moveTo>
                  <a:lnTo>
                    <a:pt x="141132" y="347063"/>
                  </a:lnTo>
                  <a:lnTo>
                    <a:pt x="118387" y="345247"/>
                  </a:lnTo>
                  <a:lnTo>
                    <a:pt x="96404" y="341693"/>
                  </a:lnTo>
                  <a:lnTo>
                    <a:pt x="75588" y="336436"/>
                  </a:lnTo>
                </a:path>
                <a:path w="1511300" h="575944">
                  <a:moveTo>
                    <a:pt x="242466" y="463309"/>
                  </a:moveTo>
                  <a:lnTo>
                    <a:pt x="233021" y="465121"/>
                  </a:lnTo>
                  <a:lnTo>
                    <a:pt x="223385" y="466564"/>
                  </a:lnTo>
                  <a:lnTo>
                    <a:pt x="213606" y="467649"/>
                  </a:lnTo>
                  <a:lnTo>
                    <a:pt x="203731" y="468389"/>
                  </a:lnTo>
                </a:path>
                <a:path w="1511300" h="575944">
                  <a:moveTo>
                    <a:pt x="576730" y="519189"/>
                  </a:moveTo>
                  <a:lnTo>
                    <a:pt x="569972" y="513667"/>
                  </a:lnTo>
                  <a:lnTo>
                    <a:pt x="563808" y="507966"/>
                  </a:lnTo>
                  <a:lnTo>
                    <a:pt x="558264" y="502098"/>
                  </a:lnTo>
                  <a:lnTo>
                    <a:pt x="553362" y="496075"/>
                  </a:lnTo>
                </a:path>
                <a:path w="1511300" h="575944">
                  <a:moveTo>
                    <a:pt x="1008784" y="461404"/>
                  </a:moveTo>
                  <a:lnTo>
                    <a:pt x="1007479" y="467856"/>
                  </a:lnTo>
                  <a:lnTo>
                    <a:pt x="1005482" y="474247"/>
                  </a:lnTo>
                  <a:lnTo>
                    <a:pt x="1002819" y="480567"/>
                  </a:lnTo>
                  <a:lnTo>
                    <a:pt x="999513" y="486804"/>
                  </a:lnTo>
                </a:path>
                <a:path w="1511300" h="575944">
                  <a:moveTo>
                    <a:pt x="1194331" y="304051"/>
                  </a:moveTo>
                  <a:lnTo>
                    <a:pt x="1241829" y="320736"/>
                  </a:lnTo>
                  <a:lnTo>
                    <a:pt x="1277802" y="343136"/>
                  </a:lnTo>
                  <a:lnTo>
                    <a:pt x="1300487" y="369774"/>
                  </a:lnTo>
                  <a:lnTo>
                    <a:pt x="1308123" y="399174"/>
                  </a:lnTo>
                </a:path>
                <a:path w="1511300" h="575944">
                  <a:moveTo>
                    <a:pt x="1462809" y="202705"/>
                  </a:moveTo>
                  <a:lnTo>
                    <a:pt x="1453159" y="212764"/>
                  </a:lnTo>
                  <a:lnTo>
                    <a:pt x="1441426" y="222121"/>
                  </a:lnTo>
                  <a:lnTo>
                    <a:pt x="1427716" y="230691"/>
                  </a:lnTo>
                  <a:lnTo>
                    <a:pt x="1412136" y="238392"/>
                  </a:lnTo>
                </a:path>
                <a:path w="1511300" h="575944">
                  <a:moveTo>
                    <a:pt x="1341143" y="70371"/>
                  </a:moveTo>
                  <a:lnTo>
                    <a:pt x="1343175" y="75959"/>
                  </a:lnTo>
                  <a:lnTo>
                    <a:pt x="1344064" y="81547"/>
                  </a:lnTo>
                  <a:lnTo>
                    <a:pt x="1343810" y="87135"/>
                  </a:lnTo>
                </a:path>
                <a:path w="1511300" h="575944">
                  <a:moveTo>
                    <a:pt x="1017674" y="50686"/>
                  </a:moveTo>
                  <a:lnTo>
                    <a:pt x="1023008" y="44975"/>
                  </a:lnTo>
                  <a:lnTo>
                    <a:pt x="1029104" y="39479"/>
                  </a:lnTo>
                  <a:lnTo>
                    <a:pt x="1035962" y="34220"/>
                  </a:lnTo>
                  <a:lnTo>
                    <a:pt x="1043582" y="29223"/>
                  </a:lnTo>
                </a:path>
                <a:path w="1511300" h="575944">
                  <a:moveTo>
                    <a:pt x="774850" y="60973"/>
                  </a:moveTo>
                  <a:lnTo>
                    <a:pt x="777517" y="54496"/>
                  </a:lnTo>
                  <a:lnTo>
                    <a:pt x="781835" y="48273"/>
                  </a:lnTo>
                  <a:lnTo>
                    <a:pt x="787423" y="42431"/>
                  </a:lnTo>
                </a:path>
                <a:path w="1511300" h="575944">
                  <a:moveTo>
                    <a:pt x="489989" y="67196"/>
                  </a:moveTo>
                  <a:lnTo>
                    <a:pt x="502130" y="71175"/>
                  </a:lnTo>
                  <a:lnTo>
                    <a:pt x="513770" y="75499"/>
                  </a:lnTo>
                  <a:lnTo>
                    <a:pt x="524887" y="80180"/>
                  </a:lnTo>
                  <a:lnTo>
                    <a:pt x="535455" y="85230"/>
                  </a:lnTo>
                </a:path>
                <a:path w="1511300" h="575944">
                  <a:moveTo>
                    <a:pt x="144422" y="208547"/>
                  </a:moveTo>
                  <a:lnTo>
                    <a:pt x="140866" y="202324"/>
                  </a:lnTo>
                  <a:lnTo>
                    <a:pt x="138199" y="195974"/>
                  </a:lnTo>
                  <a:lnTo>
                    <a:pt x="136548" y="189624"/>
                  </a:lnTo>
                </a:path>
              </a:pathLst>
            </a:custGeom>
            <a:ln w="25908">
              <a:solidFill>
                <a:srgbClr val="2735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7" y="6022085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88857" y="6022085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0594" y="5993129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4888" y="6059804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0594" y="5993129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18540" y="411556"/>
            <a:ext cx="59594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Как</a:t>
            </a:r>
            <a:r>
              <a:rPr spc="-10" dirty="0"/>
              <a:t> </a:t>
            </a:r>
            <a:r>
              <a:rPr dirty="0"/>
              <a:t>красиво,</a:t>
            </a:r>
            <a:r>
              <a:rPr spc="-25" dirty="0"/>
              <a:t> </a:t>
            </a:r>
            <a:r>
              <a:rPr dirty="0"/>
              <a:t>спасибо</a:t>
            </a:r>
            <a:r>
              <a:rPr spc="-35" dirty="0"/>
              <a:t> </a:t>
            </a:r>
            <a:r>
              <a:rPr dirty="0"/>
              <a:t>за</a:t>
            </a:r>
            <a:r>
              <a:rPr spc="-30" dirty="0"/>
              <a:t> </a:t>
            </a:r>
            <a:r>
              <a:rPr spc="-5" dirty="0"/>
              <a:t>помощь!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2766060" y="1700783"/>
            <a:ext cx="5838825" cy="4483735"/>
            <a:chOff x="2766060" y="1700783"/>
            <a:chExt cx="5838825" cy="448373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2783" y="1700783"/>
              <a:ext cx="2331719" cy="44836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66060" y="2074163"/>
              <a:ext cx="2016252" cy="32491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388" y="3083051"/>
            <a:ext cx="2671572" cy="30053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8509" y="508533"/>
            <a:ext cx="6983095" cy="165544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R="306705" algn="ctr">
              <a:lnSpc>
                <a:spcPct val="100000"/>
              </a:lnSpc>
              <a:spcBef>
                <a:spcPts val="960"/>
              </a:spcBef>
            </a:pPr>
            <a:r>
              <a:rPr sz="4400" spc="-30" dirty="0">
                <a:solidFill>
                  <a:srgbClr val="FF0000"/>
                </a:solidFill>
              </a:rPr>
              <a:t>Молодец!</a:t>
            </a:r>
            <a:endParaRPr sz="4400"/>
          </a:p>
          <a:p>
            <a:pPr algn="ctr">
              <a:lnSpc>
                <a:spcPct val="100000"/>
              </a:lnSpc>
              <a:spcBef>
                <a:spcPts val="930"/>
              </a:spcBef>
            </a:pPr>
            <a:r>
              <a:rPr sz="4800" spc="-15" dirty="0">
                <a:solidFill>
                  <a:srgbClr val="E36C09"/>
                </a:solidFill>
              </a:rPr>
              <a:t>Вот</a:t>
            </a:r>
            <a:r>
              <a:rPr sz="4800" spc="-25" dirty="0">
                <a:solidFill>
                  <a:srgbClr val="E36C09"/>
                </a:solidFill>
              </a:rPr>
              <a:t> </a:t>
            </a:r>
            <a:r>
              <a:rPr sz="4800" spc="-10" dirty="0">
                <a:solidFill>
                  <a:srgbClr val="E36C09"/>
                </a:solidFill>
              </a:rPr>
              <a:t>тебе</a:t>
            </a:r>
            <a:r>
              <a:rPr sz="4800" spc="-25" dirty="0">
                <a:solidFill>
                  <a:srgbClr val="E36C09"/>
                </a:solidFill>
              </a:rPr>
              <a:t> золотое</a:t>
            </a:r>
            <a:r>
              <a:rPr sz="4800" spc="-20" dirty="0">
                <a:solidFill>
                  <a:srgbClr val="E36C09"/>
                </a:solidFill>
              </a:rPr>
              <a:t> </a:t>
            </a:r>
            <a:r>
              <a:rPr sz="4800" spc="-25" dirty="0">
                <a:solidFill>
                  <a:srgbClr val="E36C09"/>
                </a:solidFill>
              </a:rPr>
              <a:t>яблочко!</a:t>
            </a:r>
            <a:endParaRPr sz="4800"/>
          </a:p>
        </p:txBody>
      </p:sp>
      <p:grpSp>
        <p:nvGrpSpPr>
          <p:cNvPr id="4" name="object 4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5" name="object 5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9" name="object 9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1896" y="3116579"/>
            <a:ext cx="2805683" cy="351434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4653280"/>
            </a:xfrm>
            <a:custGeom>
              <a:avLst/>
              <a:gdLst/>
              <a:ahLst/>
              <a:cxnLst/>
              <a:rect l="l" t="t" r="r" b="b"/>
              <a:pathLst>
                <a:path w="9144000" h="4653280">
                  <a:moveTo>
                    <a:pt x="9144000" y="0"/>
                  </a:moveTo>
                  <a:lnTo>
                    <a:pt x="0" y="0"/>
                  </a:lnTo>
                  <a:lnTo>
                    <a:pt x="0" y="4652772"/>
                  </a:lnTo>
                  <a:lnTo>
                    <a:pt x="9144000" y="46527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471927"/>
              <a:ext cx="9144000" cy="438607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96796" y="2207742"/>
              <a:ext cx="1080135" cy="504825"/>
            </a:xfrm>
            <a:custGeom>
              <a:avLst/>
              <a:gdLst/>
              <a:ahLst/>
              <a:cxnLst/>
              <a:rect l="l" t="t" r="r" b="b"/>
              <a:pathLst>
                <a:path w="1080135" h="504825">
                  <a:moveTo>
                    <a:pt x="666337" y="0"/>
                  </a:moveTo>
                  <a:lnTo>
                    <a:pt x="624841" y="3470"/>
                  </a:lnTo>
                  <a:lnTo>
                    <a:pt x="588418" y="16585"/>
                  </a:lnTo>
                  <a:lnTo>
                    <a:pt x="561770" y="38379"/>
                  </a:lnTo>
                  <a:lnTo>
                    <a:pt x="554607" y="34188"/>
                  </a:lnTo>
                  <a:lnTo>
                    <a:pt x="547038" y="30378"/>
                  </a:lnTo>
                  <a:lnTo>
                    <a:pt x="539089" y="26949"/>
                  </a:lnTo>
                  <a:lnTo>
                    <a:pt x="530782" y="23901"/>
                  </a:lnTo>
                  <a:lnTo>
                    <a:pt x="479956" y="14287"/>
                  </a:lnTo>
                  <a:lnTo>
                    <a:pt x="429071" y="17662"/>
                  </a:lnTo>
                  <a:lnTo>
                    <a:pt x="383924" y="32920"/>
                  </a:lnTo>
                  <a:lnTo>
                    <a:pt x="350315" y="58953"/>
                  </a:lnTo>
                  <a:lnTo>
                    <a:pt x="324927" y="51274"/>
                  </a:lnTo>
                  <a:lnTo>
                    <a:pt x="298086" y="46380"/>
                  </a:lnTo>
                  <a:lnTo>
                    <a:pt x="270341" y="44344"/>
                  </a:lnTo>
                  <a:lnTo>
                    <a:pt x="242238" y="45237"/>
                  </a:lnTo>
                  <a:lnTo>
                    <a:pt x="190484" y="55238"/>
                  </a:lnTo>
                  <a:lnTo>
                    <a:pt x="147758" y="74309"/>
                  </a:lnTo>
                  <a:lnTo>
                    <a:pt x="116444" y="100458"/>
                  </a:lnTo>
                  <a:lnTo>
                    <a:pt x="97585" y="166014"/>
                  </a:lnTo>
                  <a:lnTo>
                    <a:pt x="96696" y="167665"/>
                  </a:lnTo>
                  <a:lnTo>
                    <a:pt x="49023" y="178286"/>
                  </a:lnTo>
                  <a:lnTo>
                    <a:pt x="14019" y="201574"/>
                  </a:lnTo>
                  <a:lnTo>
                    <a:pt x="0" y="227669"/>
                  </a:lnTo>
                  <a:lnTo>
                    <a:pt x="2637" y="254216"/>
                  </a:lnTo>
                  <a:lnTo>
                    <a:pt x="20681" y="278191"/>
                  </a:lnTo>
                  <a:lnTo>
                    <a:pt x="52881" y="296570"/>
                  </a:lnTo>
                  <a:lnTo>
                    <a:pt x="38663" y="308631"/>
                  </a:lnTo>
                  <a:lnTo>
                    <a:pt x="28957" y="322193"/>
                  </a:lnTo>
                  <a:lnTo>
                    <a:pt x="24038" y="336754"/>
                  </a:lnTo>
                  <a:lnTo>
                    <a:pt x="24179" y="351815"/>
                  </a:lnTo>
                  <a:lnTo>
                    <a:pt x="37679" y="377926"/>
                  </a:lnTo>
                  <a:lnTo>
                    <a:pt x="64930" y="398012"/>
                  </a:lnTo>
                  <a:lnTo>
                    <a:pt x="102064" y="410144"/>
                  </a:lnTo>
                  <a:lnTo>
                    <a:pt x="145210" y="412394"/>
                  </a:lnTo>
                  <a:lnTo>
                    <a:pt x="147242" y="414680"/>
                  </a:lnTo>
                  <a:lnTo>
                    <a:pt x="179619" y="440469"/>
                  </a:lnTo>
                  <a:lnTo>
                    <a:pt x="220079" y="459276"/>
                  </a:lnTo>
                  <a:lnTo>
                    <a:pt x="266098" y="470703"/>
                  </a:lnTo>
                  <a:lnTo>
                    <a:pt x="315155" y="474351"/>
                  </a:lnTo>
                  <a:lnTo>
                    <a:pt x="364727" y="469822"/>
                  </a:lnTo>
                  <a:lnTo>
                    <a:pt x="412291" y="456717"/>
                  </a:lnTo>
                  <a:lnTo>
                    <a:pt x="430472" y="471179"/>
                  </a:lnTo>
                  <a:lnTo>
                    <a:pt x="452106" y="483356"/>
                  </a:lnTo>
                  <a:lnTo>
                    <a:pt x="476692" y="493008"/>
                  </a:lnTo>
                  <a:lnTo>
                    <a:pt x="503731" y="499897"/>
                  </a:lnTo>
                  <a:lnTo>
                    <a:pt x="557317" y="504529"/>
                  </a:lnTo>
                  <a:lnTo>
                    <a:pt x="608629" y="498487"/>
                  </a:lnTo>
                  <a:lnTo>
                    <a:pt x="654205" y="482953"/>
                  </a:lnTo>
                  <a:lnTo>
                    <a:pt x="690582" y="459111"/>
                  </a:lnTo>
                  <a:lnTo>
                    <a:pt x="714297" y="428142"/>
                  </a:lnTo>
                  <a:lnTo>
                    <a:pt x="731871" y="434040"/>
                  </a:lnTo>
                  <a:lnTo>
                    <a:pt x="750492" y="438366"/>
                  </a:lnTo>
                  <a:lnTo>
                    <a:pt x="769875" y="441072"/>
                  </a:lnTo>
                  <a:lnTo>
                    <a:pt x="789735" y="442112"/>
                  </a:lnTo>
                  <a:lnTo>
                    <a:pt x="846147" y="435151"/>
                  </a:lnTo>
                  <a:lnTo>
                    <a:pt x="892415" y="415665"/>
                  </a:lnTo>
                  <a:lnTo>
                    <a:pt x="923823" y="386605"/>
                  </a:lnTo>
                  <a:lnTo>
                    <a:pt x="935658" y="350926"/>
                  </a:lnTo>
                  <a:lnTo>
                    <a:pt x="956950" y="348077"/>
                  </a:lnTo>
                  <a:lnTo>
                    <a:pt x="996773" y="337425"/>
                  </a:lnTo>
                  <a:lnTo>
                    <a:pt x="1059023" y="297497"/>
                  </a:lnTo>
                  <a:lnTo>
                    <a:pt x="1079644" y="258359"/>
                  </a:lnTo>
                  <a:lnTo>
                    <a:pt x="1075644" y="217150"/>
                  </a:lnTo>
                  <a:lnTo>
                    <a:pt x="1046021" y="178714"/>
                  </a:lnTo>
                  <a:lnTo>
                    <a:pt x="1048434" y="175158"/>
                  </a:lnTo>
                  <a:lnTo>
                    <a:pt x="1050466" y="171475"/>
                  </a:lnTo>
                  <a:lnTo>
                    <a:pt x="1052117" y="167665"/>
                  </a:lnTo>
                  <a:lnTo>
                    <a:pt x="1055620" y="133979"/>
                  </a:lnTo>
                  <a:lnTo>
                    <a:pt x="1039179" y="103149"/>
                  </a:lnTo>
                  <a:lnTo>
                    <a:pt x="1005808" y="78511"/>
                  </a:lnTo>
                  <a:lnTo>
                    <a:pt x="958518" y="63398"/>
                  </a:lnTo>
                  <a:lnTo>
                    <a:pt x="952984" y="50532"/>
                  </a:lnTo>
                  <a:lnTo>
                    <a:pt x="917497" y="18313"/>
                  </a:lnTo>
                  <a:lnTo>
                    <a:pt x="875244" y="3522"/>
                  </a:lnTo>
                  <a:lnTo>
                    <a:pt x="828930" y="279"/>
                  </a:lnTo>
                  <a:lnTo>
                    <a:pt x="784070" y="8276"/>
                  </a:lnTo>
                  <a:lnTo>
                    <a:pt x="746174" y="27203"/>
                  </a:lnTo>
                  <a:lnTo>
                    <a:pt x="738098" y="21210"/>
                  </a:lnTo>
                  <a:lnTo>
                    <a:pt x="728997" y="15837"/>
                  </a:lnTo>
                  <a:lnTo>
                    <a:pt x="718992" y="11130"/>
                  </a:lnTo>
                  <a:lnTo>
                    <a:pt x="708201" y="7137"/>
                  </a:lnTo>
                  <a:lnTo>
                    <a:pt x="6663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96796" y="2207742"/>
              <a:ext cx="1080135" cy="504825"/>
            </a:xfrm>
            <a:custGeom>
              <a:avLst/>
              <a:gdLst/>
              <a:ahLst/>
              <a:cxnLst/>
              <a:rect l="l" t="t" r="r" b="b"/>
              <a:pathLst>
                <a:path w="1080135" h="504825">
                  <a:moveTo>
                    <a:pt x="97585" y="166014"/>
                  </a:moveTo>
                  <a:lnTo>
                    <a:pt x="116444" y="100458"/>
                  </a:lnTo>
                  <a:lnTo>
                    <a:pt x="147758" y="74309"/>
                  </a:lnTo>
                  <a:lnTo>
                    <a:pt x="190484" y="55238"/>
                  </a:lnTo>
                  <a:lnTo>
                    <a:pt x="242238" y="45237"/>
                  </a:lnTo>
                  <a:lnTo>
                    <a:pt x="270341" y="44344"/>
                  </a:lnTo>
                  <a:lnTo>
                    <a:pt x="298086" y="46380"/>
                  </a:lnTo>
                  <a:lnTo>
                    <a:pt x="324927" y="51274"/>
                  </a:lnTo>
                  <a:lnTo>
                    <a:pt x="350315" y="58953"/>
                  </a:lnTo>
                  <a:lnTo>
                    <a:pt x="383924" y="32920"/>
                  </a:lnTo>
                  <a:lnTo>
                    <a:pt x="429071" y="17662"/>
                  </a:lnTo>
                  <a:lnTo>
                    <a:pt x="479956" y="14287"/>
                  </a:lnTo>
                  <a:lnTo>
                    <a:pt x="530782" y="23901"/>
                  </a:lnTo>
                  <a:lnTo>
                    <a:pt x="539089" y="26949"/>
                  </a:lnTo>
                  <a:lnTo>
                    <a:pt x="547038" y="30378"/>
                  </a:lnTo>
                  <a:lnTo>
                    <a:pt x="554607" y="34188"/>
                  </a:lnTo>
                  <a:lnTo>
                    <a:pt x="561770" y="38379"/>
                  </a:lnTo>
                  <a:lnTo>
                    <a:pt x="588418" y="16585"/>
                  </a:lnTo>
                  <a:lnTo>
                    <a:pt x="624841" y="3470"/>
                  </a:lnTo>
                  <a:lnTo>
                    <a:pt x="666337" y="0"/>
                  </a:lnTo>
                  <a:lnTo>
                    <a:pt x="708201" y="7137"/>
                  </a:lnTo>
                  <a:lnTo>
                    <a:pt x="718992" y="11130"/>
                  </a:lnTo>
                  <a:lnTo>
                    <a:pt x="728997" y="15837"/>
                  </a:lnTo>
                  <a:lnTo>
                    <a:pt x="738098" y="21210"/>
                  </a:lnTo>
                  <a:lnTo>
                    <a:pt x="746174" y="27203"/>
                  </a:lnTo>
                  <a:lnTo>
                    <a:pt x="784070" y="8276"/>
                  </a:lnTo>
                  <a:lnTo>
                    <a:pt x="828930" y="279"/>
                  </a:lnTo>
                  <a:lnTo>
                    <a:pt x="875244" y="3522"/>
                  </a:lnTo>
                  <a:lnTo>
                    <a:pt x="917497" y="18313"/>
                  </a:lnTo>
                  <a:lnTo>
                    <a:pt x="932247" y="27751"/>
                  </a:lnTo>
                  <a:lnTo>
                    <a:pt x="944151" y="38570"/>
                  </a:lnTo>
                  <a:lnTo>
                    <a:pt x="952984" y="50532"/>
                  </a:lnTo>
                  <a:lnTo>
                    <a:pt x="958518" y="63398"/>
                  </a:lnTo>
                  <a:lnTo>
                    <a:pt x="1005808" y="78511"/>
                  </a:lnTo>
                  <a:lnTo>
                    <a:pt x="1039179" y="103149"/>
                  </a:lnTo>
                  <a:lnTo>
                    <a:pt x="1055620" y="133979"/>
                  </a:lnTo>
                  <a:lnTo>
                    <a:pt x="1052117" y="167665"/>
                  </a:lnTo>
                  <a:lnTo>
                    <a:pt x="1050466" y="171475"/>
                  </a:lnTo>
                  <a:lnTo>
                    <a:pt x="1048434" y="175158"/>
                  </a:lnTo>
                  <a:lnTo>
                    <a:pt x="1046021" y="178714"/>
                  </a:lnTo>
                  <a:lnTo>
                    <a:pt x="1075644" y="217150"/>
                  </a:lnTo>
                  <a:lnTo>
                    <a:pt x="1079644" y="258359"/>
                  </a:lnTo>
                  <a:lnTo>
                    <a:pt x="1059023" y="297497"/>
                  </a:lnTo>
                  <a:lnTo>
                    <a:pt x="1014779" y="329717"/>
                  </a:lnTo>
                  <a:lnTo>
                    <a:pt x="977409" y="343560"/>
                  </a:lnTo>
                  <a:lnTo>
                    <a:pt x="935658" y="350926"/>
                  </a:lnTo>
                  <a:lnTo>
                    <a:pt x="923823" y="386605"/>
                  </a:lnTo>
                  <a:lnTo>
                    <a:pt x="892415" y="415665"/>
                  </a:lnTo>
                  <a:lnTo>
                    <a:pt x="846147" y="435151"/>
                  </a:lnTo>
                  <a:lnTo>
                    <a:pt x="789735" y="442112"/>
                  </a:lnTo>
                  <a:lnTo>
                    <a:pt x="769875" y="441072"/>
                  </a:lnTo>
                  <a:lnTo>
                    <a:pt x="750492" y="438366"/>
                  </a:lnTo>
                  <a:lnTo>
                    <a:pt x="731871" y="434040"/>
                  </a:lnTo>
                  <a:lnTo>
                    <a:pt x="714297" y="428142"/>
                  </a:lnTo>
                  <a:lnTo>
                    <a:pt x="690582" y="459111"/>
                  </a:lnTo>
                  <a:lnTo>
                    <a:pt x="654205" y="482953"/>
                  </a:lnTo>
                  <a:lnTo>
                    <a:pt x="608629" y="498487"/>
                  </a:lnTo>
                  <a:lnTo>
                    <a:pt x="557317" y="504529"/>
                  </a:lnTo>
                  <a:lnTo>
                    <a:pt x="503731" y="499897"/>
                  </a:lnTo>
                  <a:lnTo>
                    <a:pt x="476692" y="493008"/>
                  </a:lnTo>
                  <a:lnTo>
                    <a:pt x="452106" y="483356"/>
                  </a:lnTo>
                  <a:lnTo>
                    <a:pt x="430472" y="471179"/>
                  </a:lnTo>
                  <a:lnTo>
                    <a:pt x="412291" y="456717"/>
                  </a:lnTo>
                  <a:lnTo>
                    <a:pt x="364727" y="469822"/>
                  </a:lnTo>
                  <a:lnTo>
                    <a:pt x="315155" y="474351"/>
                  </a:lnTo>
                  <a:lnTo>
                    <a:pt x="266098" y="470703"/>
                  </a:lnTo>
                  <a:lnTo>
                    <a:pt x="220079" y="459276"/>
                  </a:lnTo>
                  <a:lnTo>
                    <a:pt x="179619" y="440469"/>
                  </a:lnTo>
                  <a:lnTo>
                    <a:pt x="147242" y="414680"/>
                  </a:lnTo>
                  <a:lnTo>
                    <a:pt x="146607" y="413918"/>
                  </a:lnTo>
                  <a:lnTo>
                    <a:pt x="145972" y="413156"/>
                  </a:lnTo>
                  <a:lnTo>
                    <a:pt x="145210" y="412394"/>
                  </a:lnTo>
                  <a:lnTo>
                    <a:pt x="102064" y="410144"/>
                  </a:lnTo>
                  <a:lnTo>
                    <a:pt x="64930" y="398012"/>
                  </a:lnTo>
                  <a:lnTo>
                    <a:pt x="37679" y="377926"/>
                  </a:lnTo>
                  <a:lnTo>
                    <a:pt x="24179" y="351815"/>
                  </a:lnTo>
                  <a:lnTo>
                    <a:pt x="24038" y="336754"/>
                  </a:lnTo>
                  <a:lnTo>
                    <a:pt x="28957" y="322193"/>
                  </a:lnTo>
                  <a:lnTo>
                    <a:pt x="38663" y="308631"/>
                  </a:lnTo>
                  <a:lnTo>
                    <a:pt x="52881" y="296570"/>
                  </a:lnTo>
                  <a:lnTo>
                    <a:pt x="20681" y="278191"/>
                  </a:lnTo>
                  <a:lnTo>
                    <a:pt x="2637" y="254216"/>
                  </a:lnTo>
                  <a:lnTo>
                    <a:pt x="0" y="227669"/>
                  </a:lnTo>
                  <a:lnTo>
                    <a:pt x="14019" y="201574"/>
                  </a:lnTo>
                  <a:lnTo>
                    <a:pt x="29491" y="188543"/>
                  </a:lnTo>
                  <a:lnTo>
                    <a:pt x="49023" y="178286"/>
                  </a:lnTo>
                  <a:lnTo>
                    <a:pt x="71723" y="171196"/>
                  </a:lnTo>
                  <a:lnTo>
                    <a:pt x="96696" y="167665"/>
                  </a:lnTo>
                  <a:lnTo>
                    <a:pt x="97585" y="166014"/>
                  </a:lnTo>
                  <a:close/>
                </a:path>
                <a:path w="1080135" h="504825">
                  <a:moveTo>
                    <a:pt x="117397" y="303936"/>
                  </a:moveTo>
                  <a:lnTo>
                    <a:pt x="100869" y="303916"/>
                  </a:lnTo>
                  <a:lnTo>
                    <a:pt x="84615" y="302349"/>
                  </a:lnTo>
                  <a:lnTo>
                    <a:pt x="68909" y="299257"/>
                  </a:lnTo>
                  <a:lnTo>
                    <a:pt x="54024" y="294665"/>
                  </a:lnTo>
                </a:path>
                <a:path w="1080135" h="504825">
                  <a:moveTo>
                    <a:pt x="173277" y="405790"/>
                  </a:moveTo>
                  <a:lnTo>
                    <a:pt x="166540" y="407289"/>
                  </a:lnTo>
                  <a:lnTo>
                    <a:pt x="159672" y="408537"/>
                  </a:lnTo>
                  <a:lnTo>
                    <a:pt x="152685" y="409523"/>
                  </a:lnTo>
                  <a:lnTo>
                    <a:pt x="145591" y="410235"/>
                  </a:lnTo>
                </a:path>
                <a:path w="1080135" h="504825">
                  <a:moveTo>
                    <a:pt x="412164" y="454685"/>
                  </a:moveTo>
                  <a:lnTo>
                    <a:pt x="407404" y="449832"/>
                  </a:lnTo>
                  <a:lnTo>
                    <a:pt x="403036" y="444811"/>
                  </a:lnTo>
                  <a:lnTo>
                    <a:pt x="399073" y="439648"/>
                  </a:lnTo>
                  <a:lnTo>
                    <a:pt x="395527" y="434365"/>
                  </a:lnTo>
                </a:path>
                <a:path w="1080135" h="504825">
                  <a:moveTo>
                    <a:pt x="721028" y="404012"/>
                  </a:moveTo>
                  <a:lnTo>
                    <a:pt x="720139" y="411632"/>
                  </a:lnTo>
                  <a:lnTo>
                    <a:pt x="717853" y="419125"/>
                  </a:lnTo>
                  <a:lnTo>
                    <a:pt x="714424" y="426364"/>
                  </a:lnTo>
                </a:path>
                <a:path w="1080135" h="504825">
                  <a:moveTo>
                    <a:pt x="853743" y="266217"/>
                  </a:moveTo>
                  <a:lnTo>
                    <a:pt x="887606" y="280862"/>
                  </a:lnTo>
                  <a:lnTo>
                    <a:pt x="913290" y="300507"/>
                  </a:lnTo>
                  <a:lnTo>
                    <a:pt x="929520" y="323867"/>
                  </a:lnTo>
                  <a:lnTo>
                    <a:pt x="935023" y="349656"/>
                  </a:lnTo>
                </a:path>
                <a:path w="1080135" h="504825">
                  <a:moveTo>
                    <a:pt x="1045513" y="177571"/>
                  </a:moveTo>
                  <a:lnTo>
                    <a:pt x="1038625" y="186346"/>
                  </a:lnTo>
                  <a:lnTo>
                    <a:pt x="1030225" y="194526"/>
                  </a:lnTo>
                  <a:lnTo>
                    <a:pt x="1020421" y="202039"/>
                  </a:lnTo>
                  <a:lnTo>
                    <a:pt x="1009318" y="208813"/>
                  </a:lnTo>
                </a:path>
                <a:path w="1080135" h="504825">
                  <a:moveTo>
                    <a:pt x="958645" y="61620"/>
                  </a:moveTo>
                  <a:lnTo>
                    <a:pt x="960042" y="66446"/>
                  </a:lnTo>
                  <a:lnTo>
                    <a:pt x="960677" y="71399"/>
                  </a:lnTo>
                  <a:lnTo>
                    <a:pt x="960550" y="76352"/>
                  </a:lnTo>
                </a:path>
                <a:path w="1080135" h="504825">
                  <a:moveTo>
                    <a:pt x="727378" y="44348"/>
                  </a:moveTo>
                  <a:lnTo>
                    <a:pt x="731186" y="39375"/>
                  </a:lnTo>
                  <a:lnTo>
                    <a:pt x="735554" y="34569"/>
                  </a:lnTo>
                  <a:lnTo>
                    <a:pt x="740469" y="29954"/>
                  </a:lnTo>
                  <a:lnTo>
                    <a:pt x="745920" y="25552"/>
                  </a:lnTo>
                </a:path>
                <a:path w="1080135" h="504825">
                  <a:moveTo>
                    <a:pt x="553896" y="53365"/>
                  </a:moveTo>
                  <a:lnTo>
                    <a:pt x="555801" y="47777"/>
                  </a:lnTo>
                  <a:lnTo>
                    <a:pt x="558722" y="42316"/>
                  </a:lnTo>
                  <a:lnTo>
                    <a:pt x="562786" y="37109"/>
                  </a:lnTo>
                </a:path>
                <a:path w="1080135" h="504825">
                  <a:moveTo>
                    <a:pt x="350188" y="58826"/>
                  </a:moveTo>
                  <a:lnTo>
                    <a:pt x="358876" y="62323"/>
                  </a:lnTo>
                  <a:lnTo>
                    <a:pt x="367206" y="66129"/>
                  </a:lnTo>
                  <a:lnTo>
                    <a:pt x="375156" y="70221"/>
                  </a:lnTo>
                  <a:lnTo>
                    <a:pt x="382700" y="74574"/>
                  </a:lnTo>
                </a:path>
                <a:path w="1080135" h="504825">
                  <a:moveTo>
                    <a:pt x="103300" y="182651"/>
                  </a:moveTo>
                  <a:lnTo>
                    <a:pt x="100760" y="177190"/>
                  </a:lnTo>
                  <a:lnTo>
                    <a:pt x="98855" y="171602"/>
                  </a:lnTo>
                  <a:lnTo>
                    <a:pt x="97585" y="166014"/>
                  </a:lnTo>
                </a:path>
              </a:pathLst>
            </a:custGeom>
            <a:ln w="25908">
              <a:solidFill>
                <a:srgbClr val="2735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76434" y="1410632"/>
              <a:ext cx="2017395" cy="864235"/>
            </a:xfrm>
            <a:custGeom>
              <a:avLst/>
              <a:gdLst/>
              <a:ahLst/>
              <a:cxnLst/>
              <a:rect l="l" t="t" r="r" b="b"/>
              <a:pathLst>
                <a:path w="2017395" h="864235">
                  <a:moveTo>
                    <a:pt x="1051393" y="0"/>
                  </a:moveTo>
                  <a:lnTo>
                    <a:pt x="996115" y="829"/>
                  </a:lnTo>
                  <a:lnTo>
                    <a:pt x="940415" y="7576"/>
                  </a:lnTo>
                  <a:lnTo>
                    <a:pt x="890048" y="19412"/>
                  </a:lnTo>
                  <a:lnTo>
                    <a:pt x="844181" y="35976"/>
                  </a:lnTo>
                  <a:lnTo>
                    <a:pt x="803791" y="56850"/>
                  </a:lnTo>
                  <a:lnTo>
                    <a:pt x="769854" y="81617"/>
                  </a:lnTo>
                  <a:lnTo>
                    <a:pt x="722205" y="67507"/>
                  </a:lnTo>
                  <a:lnTo>
                    <a:pt x="672802" y="57869"/>
                  </a:lnTo>
                  <a:lnTo>
                    <a:pt x="622408" y="52591"/>
                  </a:lnTo>
                  <a:lnTo>
                    <a:pt x="571788" y="51558"/>
                  </a:lnTo>
                  <a:lnTo>
                    <a:pt x="521706" y="54659"/>
                  </a:lnTo>
                  <a:lnTo>
                    <a:pt x="472927" y="61781"/>
                  </a:lnTo>
                  <a:lnTo>
                    <a:pt x="426214" y="72811"/>
                  </a:lnTo>
                  <a:lnTo>
                    <a:pt x="382332" y="87636"/>
                  </a:lnTo>
                  <a:lnTo>
                    <a:pt x="342046" y="106143"/>
                  </a:lnTo>
                  <a:lnTo>
                    <a:pt x="306119" y="128219"/>
                  </a:lnTo>
                  <a:lnTo>
                    <a:pt x="274046" y="154896"/>
                  </a:lnTo>
                  <a:lnTo>
                    <a:pt x="271506" y="157436"/>
                  </a:lnTo>
                  <a:lnTo>
                    <a:pt x="216927" y="157969"/>
                  </a:lnTo>
                  <a:lnTo>
                    <a:pt x="166256" y="166533"/>
                  </a:lnTo>
                  <a:lnTo>
                    <a:pt x="121646" y="182137"/>
                  </a:lnTo>
                  <a:lnTo>
                    <a:pt x="85249" y="203795"/>
                  </a:lnTo>
                  <a:lnTo>
                    <a:pt x="45700" y="261322"/>
                  </a:lnTo>
                  <a:lnTo>
                    <a:pt x="45359" y="287107"/>
                  </a:lnTo>
                  <a:lnTo>
                    <a:pt x="54495" y="312058"/>
                  </a:lnTo>
                  <a:lnTo>
                    <a:pt x="72632" y="335295"/>
                  </a:lnTo>
                  <a:lnTo>
                    <a:pt x="99294" y="355937"/>
                  </a:lnTo>
                  <a:lnTo>
                    <a:pt x="49202" y="380147"/>
                  </a:lnTo>
                  <a:lnTo>
                    <a:pt x="15704" y="411209"/>
                  </a:lnTo>
                  <a:lnTo>
                    <a:pt x="0" y="446435"/>
                  </a:lnTo>
                  <a:lnTo>
                    <a:pt x="3290" y="483136"/>
                  </a:lnTo>
                  <a:lnTo>
                    <a:pt x="26777" y="518624"/>
                  </a:lnTo>
                  <a:lnTo>
                    <a:pt x="92008" y="558581"/>
                  </a:lnTo>
                  <a:lnTo>
                    <a:pt x="134344" y="570755"/>
                  </a:lnTo>
                  <a:lnTo>
                    <a:pt x="180955" y="576917"/>
                  </a:lnTo>
                  <a:lnTo>
                    <a:pt x="182606" y="579584"/>
                  </a:lnTo>
                  <a:lnTo>
                    <a:pt x="190663" y="652414"/>
                  </a:lnTo>
                  <a:lnTo>
                    <a:pt x="212253" y="685628"/>
                  </a:lnTo>
                  <a:lnTo>
                    <a:pt x="244106" y="715601"/>
                  </a:lnTo>
                  <a:lnTo>
                    <a:pt x="285139" y="741501"/>
                  </a:lnTo>
                  <a:lnTo>
                    <a:pt x="334268" y="762499"/>
                  </a:lnTo>
                  <a:lnTo>
                    <a:pt x="390410" y="777765"/>
                  </a:lnTo>
                  <a:lnTo>
                    <a:pt x="452481" y="786467"/>
                  </a:lnTo>
                  <a:lnTo>
                    <a:pt x="504926" y="788064"/>
                  </a:lnTo>
                  <a:lnTo>
                    <a:pt x="556764" y="784577"/>
                  </a:lnTo>
                  <a:lnTo>
                    <a:pt x="606911" y="776162"/>
                  </a:lnTo>
                  <a:lnTo>
                    <a:pt x="654284" y="762972"/>
                  </a:lnTo>
                  <a:lnTo>
                    <a:pt x="686870" y="790592"/>
                  </a:lnTo>
                  <a:lnTo>
                    <a:pt x="727981" y="812473"/>
                  </a:lnTo>
                  <a:lnTo>
                    <a:pt x="775602" y="828253"/>
                  </a:lnTo>
                  <a:lnTo>
                    <a:pt x="827715" y="837572"/>
                  </a:lnTo>
                  <a:lnTo>
                    <a:pt x="882303" y="840071"/>
                  </a:lnTo>
                  <a:lnTo>
                    <a:pt x="937348" y="835390"/>
                  </a:lnTo>
                  <a:lnTo>
                    <a:pt x="990834" y="823170"/>
                  </a:lnTo>
                  <a:lnTo>
                    <a:pt x="1035447" y="805417"/>
                  </a:lnTo>
                  <a:lnTo>
                    <a:pt x="1048746" y="798278"/>
                  </a:lnTo>
                  <a:lnTo>
                    <a:pt x="1079406" y="824683"/>
                  </a:lnTo>
                  <a:lnTo>
                    <a:pt x="1119485" y="844760"/>
                  </a:lnTo>
                  <a:lnTo>
                    <a:pt x="1166380" y="857999"/>
                  </a:lnTo>
                  <a:lnTo>
                    <a:pt x="1217487" y="863894"/>
                  </a:lnTo>
                  <a:lnTo>
                    <a:pt x="1270202" y="861936"/>
                  </a:lnTo>
                  <a:lnTo>
                    <a:pt x="1321923" y="851618"/>
                  </a:lnTo>
                  <a:lnTo>
                    <a:pt x="1360865" y="836854"/>
                  </a:lnTo>
                  <a:lnTo>
                    <a:pt x="1393043" y="817328"/>
                  </a:lnTo>
                  <a:lnTo>
                    <a:pt x="1431197" y="838166"/>
                  </a:lnTo>
                  <a:lnTo>
                    <a:pt x="1475038" y="852942"/>
                  </a:lnTo>
                  <a:lnTo>
                    <a:pt x="1522649" y="861565"/>
                  </a:lnTo>
                  <a:lnTo>
                    <a:pt x="1572112" y="863942"/>
                  </a:lnTo>
                  <a:lnTo>
                    <a:pt x="1621512" y="859984"/>
                  </a:lnTo>
                  <a:lnTo>
                    <a:pt x="1668929" y="849598"/>
                  </a:lnTo>
                  <a:lnTo>
                    <a:pt x="1712448" y="832695"/>
                  </a:lnTo>
                  <a:lnTo>
                    <a:pt x="1762264" y="797944"/>
                  </a:lnTo>
                  <a:lnTo>
                    <a:pt x="1789029" y="755479"/>
                  </a:lnTo>
                  <a:lnTo>
                    <a:pt x="1842350" y="743015"/>
                  </a:lnTo>
                  <a:lnTo>
                    <a:pt x="1887966" y="724411"/>
                  </a:lnTo>
                  <a:lnTo>
                    <a:pt x="1924830" y="700741"/>
                  </a:lnTo>
                  <a:lnTo>
                    <a:pt x="1951891" y="673082"/>
                  </a:lnTo>
                  <a:lnTo>
                    <a:pt x="1972416" y="610094"/>
                  </a:lnTo>
                  <a:lnTo>
                    <a:pt x="1963781" y="576917"/>
                  </a:lnTo>
                  <a:lnTo>
                    <a:pt x="1960733" y="570313"/>
                  </a:lnTo>
                  <a:lnTo>
                    <a:pt x="1956923" y="563963"/>
                  </a:lnTo>
                  <a:lnTo>
                    <a:pt x="1952351" y="557740"/>
                  </a:lnTo>
                  <a:lnTo>
                    <a:pt x="1986091" y="525981"/>
                  </a:lnTo>
                  <a:lnTo>
                    <a:pt x="2007646" y="491977"/>
                  </a:lnTo>
                  <a:lnTo>
                    <a:pt x="2017250" y="456772"/>
                  </a:lnTo>
                  <a:lnTo>
                    <a:pt x="2015137" y="421405"/>
                  </a:lnTo>
                  <a:lnTo>
                    <a:pt x="1976694" y="354357"/>
                  </a:lnTo>
                  <a:lnTo>
                    <a:pt x="1940831" y="324759"/>
                  </a:lnTo>
                  <a:lnTo>
                    <a:pt x="1894185" y="299168"/>
                  </a:lnTo>
                  <a:lnTo>
                    <a:pt x="1824319" y="275434"/>
                  </a:lnTo>
                  <a:lnTo>
                    <a:pt x="1786118" y="267682"/>
                  </a:lnTo>
                  <a:lnTo>
                    <a:pt x="1746357" y="262846"/>
                  </a:lnTo>
                  <a:lnTo>
                    <a:pt x="1738746" y="226808"/>
                  </a:lnTo>
                  <a:lnTo>
                    <a:pt x="1717983" y="193780"/>
                  </a:lnTo>
                  <a:lnTo>
                    <a:pt x="1685705" y="164704"/>
                  </a:lnTo>
                  <a:lnTo>
                    <a:pt x="1643550" y="140523"/>
                  </a:lnTo>
                  <a:lnTo>
                    <a:pt x="1593156" y="122177"/>
                  </a:lnTo>
                  <a:lnTo>
                    <a:pt x="1536158" y="110610"/>
                  </a:lnTo>
                  <a:lnTo>
                    <a:pt x="1474196" y="106763"/>
                  </a:lnTo>
                  <a:lnTo>
                    <a:pt x="1437134" y="108439"/>
                  </a:lnTo>
                  <a:lnTo>
                    <a:pt x="1400965" y="113033"/>
                  </a:lnTo>
                  <a:lnTo>
                    <a:pt x="1366201" y="120461"/>
                  </a:lnTo>
                  <a:lnTo>
                    <a:pt x="1333353" y="130639"/>
                  </a:lnTo>
                  <a:lnTo>
                    <a:pt x="1312084" y="99793"/>
                  </a:lnTo>
                  <a:lnTo>
                    <a:pt x="1282630" y="72429"/>
                  </a:lnTo>
                  <a:lnTo>
                    <a:pt x="1246099" y="48893"/>
                  </a:lnTo>
                  <a:lnTo>
                    <a:pt x="1203601" y="29534"/>
                  </a:lnTo>
                  <a:lnTo>
                    <a:pt x="1156245" y="14700"/>
                  </a:lnTo>
                  <a:lnTo>
                    <a:pt x="1105139" y="4739"/>
                  </a:lnTo>
                  <a:lnTo>
                    <a:pt x="10513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76434" y="1410632"/>
              <a:ext cx="2017395" cy="864235"/>
            </a:xfrm>
            <a:custGeom>
              <a:avLst/>
              <a:gdLst/>
              <a:ahLst/>
              <a:cxnLst/>
              <a:rect l="l" t="t" r="r" b="b"/>
              <a:pathLst>
                <a:path w="2017395" h="864235">
                  <a:moveTo>
                    <a:pt x="182606" y="579584"/>
                  </a:moveTo>
                  <a:lnTo>
                    <a:pt x="190663" y="652414"/>
                  </a:lnTo>
                  <a:lnTo>
                    <a:pt x="212253" y="685628"/>
                  </a:lnTo>
                  <a:lnTo>
                    <a:pt x="244106" y="715601"/>
                  </a:lnTo>
                  <a:lnTo>
                    <a:pt x="285139" y="741501"/>
                  </a:lnTo>
                  <a:lnTo>
                    <a:pt x="334268" y="762499"/>
                  </a:lnTo>
                  <a:lnTo>
                    <a:pt x="390410" y="777765"/>
                  </a:lnTo>
                  <a:lnTo>
                    <a:pt x="452481" y="786467"/>
                  </a:lnTo>
                  <a:lnTo>
                    <a:pt x="504926" y="788064"/>
                  </a:lnTo>
                  <a:lnTo>
                    <a:pt x="556764" y="784577"/>
                  </a:lnTo>
                  <a:lnTo>
                    <a:pt x="606911" y="776162"/>
                  </a:lnTo>
                  <a:lnTo>
                    <a:pt x="654284" y="762972"/>
                  </a:lnTo>
                  <a:lnTo>
                    <a:pt x="686870" y="790592"/>
                  </a:lnTo>
                  <a:lnTo>
                    <a:pt x="727981" y="812473"/>
                  </a:lnTo>
                  <a:lnTo>
                    <a:pt x="775602" y="828253"/>
                  </a:lnTo>
                  <a:lnTo>
                    <a:pt x="827715" y="837572"/>
                  </a:lnTo>
                  <a:lnTo>
                    <a:pt x="882303" y="840071"/>
                  </a:lnTo>
                  <a:lnTo>
                    <a:pt x="937348" y="835390"/>
                  </a:lnTo>
                  <a:lnTo>
                    <a:pt x="990834" y="823170"/>
                  </a:lnTo>
                  <a:lnTo>
                    <a:pt x="1035447" y="805417"/>
                  </a:lnTo>
                  <a:lnTo>
                    <a:pt x="1048746" y="798278"/>
                  </a:lnTo>
                  <a:lnTo>
                    <a:pt x="1079406" y="824683"/>
                  </a:lnTo>
                  <a:lnTo>
                    <a:pt x="1119485" y="844760"/>
                  </a:lnTo>
                  <a:lnTo>
                    <a:pt x="1166380" y="857999"/>
                  </a:lnTo>
                  <a:lnTo>
                    <a:pt x="1217487" y="863894"/>
                  </a:lnTo>
                  <a:lnTo>
                    <a:pt x="1270202" y="861936"/>
                  </a:lnTo>
                  <a:lnTo>
                    <a:pt x="1321923" y="851618"/>
                  </a:lnTo>
                  <a:lnTo>
                    <a:pt x="1360865" y="836854"/>
                  </a:lnTo>
                  <a:lnTo>
                    <a:pt x="1393043" y="817328"/>
                  </a:lnTo>
                  <a:lnTo>
                    <a:pt x="1431197" y="838166"/>
                  </a:lnTo>
                  <a:lnTo>
                    <a:pt x="1475038" y="852942"/>
                  </a:lnTo>
                  <a:lnTo>
                    <a:pt x="1522649" y="861565"/>
                  </a:lnTo>
                  <a:lnTo>
                    <a:pt x="1572112" y="863942"/>
                  </a:lnTo>
                  <a:lnTo>
                    <a:pt x="1621512" y="859984"/>
                  </a:lnTo>
                  <a:lnTo>
                    <a:pt x="1668929" y="849598"/>
                  </a:lnTo>
                  <a:lnTo>
                    <a:pt x="1712448" y="832695"/>
                  </a:lnTo>
                  <a:lnTo>
                    <a:pt x="1762264" y="797944"/>
                  </a:lnTo>
                  <a:lnTo>
                    <a:pt x="1789029" y="755479"/>
                  </a:lnTo>
                  <a:lnTo>
                    <a:pt x="1842350" y="743015"/>
                  </a:lnTo>
                  <a:lnTo>
                    <a:pt x="1887966" y="724411"/>
                  </a:lnTo>
                  <a:lnTo>
                    <a:pt x="1924830" y="700741"/>
                  </a:lnTo>
                  <a:lnTo>
                    <a:pt x="1951891" y="673082"/>
                  </a:lnTo>
                  <a:lnTo>
                    <a:pt x="1972416" y="610094"/>
                  </a:lnTo>
                  <a:lnTo>
                    <a:pt x="1963781" y="576917"/>
                  </a:lnTo>
                  <a:lnTo>
                    <a:pt x="1960733" y="570313"/>
                  </a:lnTo>
                  <a:lnTo>
                    <a:pt x="1956923" y="563963"/>
                  </a:lnTo>
                  <a:lnTo>
                    <a:pt x="1952351" y="557740"/>
                  </a:lnTo>
                  <a:lnTo>
                    <a:pt x="1986091" y="525981"/>
                  </a:lnTo>
                  <a:lnTo>
                    <a:pt x="2007646" y="491977"/>
                  </a:lnTo>
                  <a:lnTo>
                    <a:pt x="2017250" y="456772"/>
                  </a:lnTo>
                  <a:lnTo>
                    <a:pt x="2015137" y="421405"/>
                  </a:lnTo>
                  <a:lnTo>
                    <a:pt x="1976694" y="354357"/>
                  </a:lnTo>
                  <a:lnTo>
                    <a:pt x="1940831" y="324759"/>
                  </a:lnTo>
                  <a:lnTo>
                    <a:pt x="1894185" y="299168"/>
                  </a:lnTo>
                  <a:lnTo>
                    <a:pt x="1824319" y="275434"/>
                  </a:lnTo>
                  <a:lnTo>
                    <a:pt x="1786118" y="267682"/>
                  </a:lnTo>
                  <a:lnTo>
                    <a:pt x="1746357" y="262846"/>
                  </a:lnTo>
                  <a:lnTo>
                    <a:pt x="1738746" y="226808"/>
                  </a:lnTo>
                  <a:lnTo>
                    <a:pt x="1717983" y="193780"/>
                  </a:lnTo>
                  <a:lnTo>
                    <a:pt x="1685705" y="164704"/>
                  </a:lnTo>
                  <a:lnTo>
                    <a:pt x="1643550" y="140523"/>
                  </a:lnTo>
                  <a:lnTo>
                    <a:pt x="1593156" y="122177"/>
                  </a:lnTo>
                  <a:lnTo>
                    <a:pt x="1536158" y="110610"/>
                  </a:lnTo>
                  <a:lnTo>
                    <a:pt x="1474196" y="106763"/>
                  </a:lnTo>
                  <a:lnTo>
                    <a:pt x="1437134" y="108439"/>
                  </a:lnTo>
                  <a:lnTo>
                    <a:pt x="1400965" y="113033"/>
                  </a:lnTo>
                  <a:lnTo>
                    <a:pt x="1366201" y="120461"/>
                  </a:lnTo>
                  <a:lnTo>
                    <a:pt x="1333353" y="130639"/>
                  </a:lnTo>
                  <a:lnTo>
                    <a:pt x="1312084" y="99793"/>
                  </a:lnTo>
                  <a:lnTo>
                    <a:pt x="1282630" y="72429"/>
                  </a:lnTo>
                  <a:lnTo>
                    <a:pt x="1246099" y="48893"/>
                  </a:lnTo>
                  <a:lnTo>
                    <a:pt x="1203601" y="29534"/>
                  </a:lnTo>
                  <a:lnTo>
                    <a:pt x="1156245" y="14700"/>
                  </a:lnTo>
                  <a:lnTo>
                    <a:pt x="1105139" y="4739"/>
                  </a:lnTo>
                  <a:lnTo>
                    <a:pt x="1051393" y="0"/>
                  </a:lnTo>
                  <a:lnTo>
                    <a:pt x="996115" y="829"/>
                  </a:lnTo>
                  <a:lnTo>
                    <a:pt x="940415" y="7576"/>
                  </a:lnTo>
                  <a:lnTo>
                    <a:pt x="890048" y="19412"/>
                  </a:lnTo>
                  <a:lnTo>
                    <a:pt x="844181" y="35976"/>
                  </a:lnTo>
                  <a:lnTo>
                    <a:pt x="803791" y="56850"/>
                  </a:lnTo>
                  <a:lnTo>
                    <a:pt x="769854" y="81617"/>
                  </a:lnTo>
                  <a:lnTo>
                    <a:pt x="722205" y="67507"/>
                  </a:lnTo>
                  <a:lnTo>
                    <a:pt x="672802" y="57869"/>
                  </a:lnTo>
                  <a:lnTo>
                    <a:pt x="622408" y="52591"/>
                  </a:lnTo>
                  <a:lnTo>
                    <a:pt x="571788" y="51558"/>
                  </a:lnTo>
                  <a:lnTo>
                    <a:pt x="521706" y="54659"/>
                  </a:lnTo>
                  <a:lnTo>
                    <a:pt x="472927" y="61781"/>
                  </a:lnTo>
                  <a:lnTo>
                    <a:pt x="426214" y="72811"/>
                  </a:lnTo>
                  <a:lnTo>
                    <a:pt x="382332" y="87636"/>
                  </a:lnTo>
                  <a:lnTo>
                    <a:pt x="342046" y="106143"/>
                  </a:lnTo>
                  <a:lnTo>
                    <a:pt x="306119" y="128219"/>
                  </a:lnTo>
                  <a:lnTo>
                    <a:pt x="275316" y="153753"/>
                  </a:lnTo>
                  <a:lnTo>
                    <a:pt x="271506" y="157436"/>
                  </a:lnTo>
                  <a:lnTo>
                    <a:pt x="216927" y="157969"/>
                  </a:lnTo>
                  <a:lnTo>
                    <a:pt x="166256" y="166533"/>
                  </a:lnTo>
                  <a:lnTo>
                    <a:pt x="121646" y="182137"/>
                  </a:lnTo>
                  <a:lnTo>
                    <a:pt x="85249" y="203795"/>
                  </a:lnTo>
                  <a:lnTo>
                    <a:pt x="45700" y="261322"/>
                  </a:lnTo>
                  <a:lnTo>
                    <a:pt x="45359" y="287107"/>
                  </a:lnTo>
                  <a:lnTo>
                    <a:pt x="54495" y="312058"/>
                  </a:lnTo>
                  <a:lnTo>
                    <a:pt x="72632" y="335295"/>
                  </a:lnTo>
                  <a:lnTo>
                    <a:pt x="99294" y="355937"/>
                  </a:lnTo>
                  <a:lnTo>
                    <a:pt x="49202" y="380147"/>
                  </a:lnTo>
                  <a:lnTo>
                    <a:pt x="15704" y="411209"/>
                  </a:lnTo>
                  <a:lnTo>
                    <a:pt x="0" y="446435"/>
                  </a:lnTo>
                  <a:lnTo>
                    <a:pt x="3290" y="483136"/>
                  </a:lnTo>
                  <a:lnTo>
                    <a:pt x="26777" y="518624"/>
                  </a:lnTo>
                  <a:lnTo>
                    <a:pt x="92008" y="558581"/>
                  </a:lnTo>
                  <a:lnTo>
                    <a:pt x="134344" y="570755"/>
                  </a:lnTo>
                  <a:lnTo>
                    <a:pt x="180955" y="576917"/>
                  </a:lnTo>
                  <a:lnTo>
                    <a:pt x="182606" y="579584"/>
                  </a:lnTo>
                  <a:close/>
                </a:path>
                <a:path w="2017395" h="864235">
                  <a:moveTo>
                    <a:pt x="219690" y="343364"/>
                  </a:moveTo>
                  <a:lnTo>
                    <a:pt x="188821" y="343328"/>
                  </a:lnTo>
                  <a:lnTo>
                    <a:pt x="158476" y="346031"/>
                  </a:lnTo>
                  <a:lnTo>
                    <a:pt x="129179" y="351400"/>
                  </a:lnTo>
                  <a:lnTo>
                    <a:pt x="101453" y="359366"/>
                  </a:lnTo>
                </a:path>
                <a:path w="2017395" h="864235">
                  <a:moveTo>
                    <a:pt x="323957" y="168866"/>
                  </a:moveTo>
                  <a:lnTo>
                    <a:pt x="311345" y="166246"/>
                  </a:lnTo>
                  <a:lnTo>
                    <a:pt x="298494" y="164103"/>
                  </a:lnTo>
                  <a:lnTo>
                    <a:pt x="285452" y="162436"/>
                  </a:lnTo>
                  <a:lnTo>
                    <a:pt x="272268" y="161246"/>
                  </a:lnTo>
                </a:path>
                <a:path w="2017395" h="864235">
                  <a:moveTo>
                    <a:pt x="769727" y="85046"/>
                  </a:moveTo>
                  <a:lnTo>
                    <a:pt x="760702" y="93376"/>
                  </a:lnTo>
                  <a:lnTo>
                    <a:pt x="752487" y="101968"/>
                  </a:lnTo>
                  <a:lnTo>
                    <a:pt x="745081" y="110799"/>
                  </a:lnTo>
                  <a:lnTo>
                    <a:pt x="738485" y="119844"/>
                  </a:lnTo>
                </a:path>
                <a:path w="2017395" h="864235">
                  <a:moveTo>
                    <a:pt x="1346053" y="171914"/>
                  </a:moveTo>
                  <a:lnTo>
                    <a:pt x="1344216" y="162226"/>
                  </a:lnTo>
                  <a:lnTo>
                    <a:pt x="1341545" y="152610"/>
                  </a:lnTo>
                  <a:lnTo>
                    <a:pt x="1338016" y="143089"/>
                  </a:lnTo>
                  <a:lnTo>
                    <a:pt x="1333607" y="133687"/>
                  </a:lnTo>
                </a:path>
                <a:path w="2017395" h="864235">
                  <a:moveTo>
                    <a:pt x="1593449" y="407880"/>
                  </a:moveTo>
                  <a:lnTo>
                    <a:pt x="1645260" y="388657"/>
                  </a:lnTo>
                  <a:lnTo>
                    <a:pt x="1687561" y="363612"/>
                  </a:lnTo>
                  <a:lnTo>
                    <a:pt x="1719133" y="333905"/>
                  </a:lnTo>
                  <a:lnTo>
                    <a:pt x="1738758" y="300692"/>
                  </a:lnTo>
                  <a:lnTo>
                    <a:pt x="1745214" y="265132"/>
                  </a:lnTo>
                </a:path>
                <a:path w="2017395" h="864235">
                  <a:moveTo>
                    <a:pt x="1951462" y="559899"/>
                  </a:moveTo>
                  <a:lnTo>
                    <a:pt x="1938584" y="544845"/>
                  </a:lnTo>
                  <a:lnTo>
                    <a:pt x="1922919" y="530816"/>
                  </a:lnTo>
                  <a:lnTo>
                    <a:pt x="1904635" y="517929"/>
                  </a:lnTo>
                  <a:lnTo>
                    <a:pt x="1883898" y="506305"/>
                  </a:lnTo>
                </a:path>
                <a:path w="2017395" h="864235">
                  <a:moveTo>
                    <a:pt x="1789283" y="758400"/>
                  </a:moveTo>
                  <a:lnTo>
                    <a:pt x="1790946" y="752165"/>
                  </a:lnTo>
                  <a:lnTo>
                    <a:pt x="1792109" y="745858"/>
                  </a:lnTo>
                  <a:lnTo>
                    <a:pt x="1792748" y="739504"/>
                  </a:lnTo>
                  <a:lnTo>
                    <a:pt x="1792839" y="733127"/>
                  </a:lnTo>
                </a:path>
                <a:path w="2017395" h="864235">
                  <a:moveTo>
                    <a:pt x="1357737" y="787991"/>
                  </a:moveTo>
                  <a:lnTo>
                    <a:pt x="1364851" y="796529"/>
                  </a:lnTo>
                  <a:lnTo>
                    <a:pt x="1373025" y="804770"/>
                  </a:lnTo>
                  <a:lnTo>
                    <a:pt x="1382222" y="812654"/>
                  </a:lnTo>
                  <a:lnTo>
                    <a:pt x="1392408" y="820122"/>
                  </a:lnTo>
                </a:path>
                <a:path w="2017395" h="864235">
                  <a:moveTo>
                    <a:pt x="1034014" y="772624"/>
                  </a:moveTo>
                  <a:lnTo>
                    <a:pt x="1037062" y="779736"/>
                  </a:lnTo>
                  <a:lnTo>
                    <a:pt x="1040872" y="786752"/>
                  </a:lnTo>
                  <a:lnTo>
                    <a:pt x="1045444" y="793626"/>
                  </a:lnTo>
                  <a:lnTo>
                    <a:pt x="1050778" y="800310"/>
                  </a:lnTo>
                </a:path>
                <a:path w="2017395" h="864235">
                  <a:moveTo>
                    <a:pt x="654030" y="763099"/>
                  </a:moveTo>
                  <a:lnTo>
                    <a:pt x="670213" y="757195"/>
                  </a:lnTo>
                  <a:lnTo>
                    <a:pt x="685764" y="750732"/>
                  </a:lnTo>
                  <a:lnTo>
                    <a:pt x="700625" y="743721"/>
                  </a:lnTo>
                  <a:lnTo>
                    <a:pt x="714736" y="736175"/>
                  </a:lnTo>
                </a:path>
                <a:path w="2017395" h="864235">
                  <a:moveTo>
                    <a:pt x="193274" y="551136"/>
                  </a:moveTo>
                  <a:lnTo>
                    <a:pt x="189893" y="558134"/>
                  </a:lnTo>
                  <a:lnTo>
                    <a:pt x="186988" y="565217"/>
                  </a:lnTo>
                  <a:lnTo>
                    <a:pt x="184559" y="572370"/>
                  </a:lnTo>
                  <a:lnTo>
                    <a:pt x="182606" y="579584"/>
                  </a:lnTo>
                </a:path>
              </a:pathLst>
            </a:custGeom>
            <a:ln w="25908">
              <a:solidFill>
                <a:srgbClr val="2735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53410" y="2496044"/>
              <a:ext cx="1511300" cy="575945"/>
            </a:xfrm>
            <a:custGeom>
              <a:avLst/>
              <a:gdLst/>
              <a:ahLst/>
              <a:cxnLst/>
              <a:rect l="l" t="t" r="r" b="b"/>
              <a:pathLst>
                <a:path w="1511300" h="575944">
                  <a:moveTo>
                    <a:pt x="932203" y="0"/>
                  </a:moveTo>
                  <a:lnTo>
                    <a:pt x="874133" y="3966"/>
                  </a:lnTo>
                  <a:lnTo>
                    <a:pt x="823158" y="18911"/>
                  </a:lnTo>
                  <a:lnTo>
                    <a:pt x="785899" y="43701"/>
                  </a:lnTo>
                  <a:lnTo>
                    <a:pt x="775952" y="39014"/>
                  </a:lnTo>
                  <a:lnTo>
                    <a:pt x="685948" y="17222"/>
                  </a:lnTo>
                  <a:lnTo>
                    <a:pt x="628291" y="16903"/>
                  </a:lnTo>
                  <a:lnTo>
                    <a:pt x="573658" y="25582"/>
                  </a:lnTo>
                  <a:lnTo>
                    <a:pt x="526212" y="42606"/>
                  </a:lnTo>
                  <a:lnTo>
                    <a:pt x="490116" y="67323"/>
                  </a:lnTo>
                  <a:lnTo>
                    <a:pt x="454606" y="58525"/>
                  </a:lnTo>
                  <a:lnTo>
                    <a:pt x="417012" y="52941"/>
                  </a:lnTo>
                  <a:lnTo>
                    <a:pt x="378156" y="50643"/>
                  </a:lnTo>
                  <a:lnTo>
                    <a:pt x="338859" y="51702"/>
                  </a:lnTo>
                  <a:lnTo>
                    <a:pt x="277712" y="60393"/>
                  </a:lnTo>
                  <a:lnTo>
                    <a:pt x="224969" y="76566"/>
                  </a:lnTo>
                  <a:lnTo>
                    <a:pt x="182554" y="98899"/>
                  </a:lnTo>
                  <a:lnTo>
                    <a:pt x="152395" y="126068"/>
                  </a:lnTo>
                  <a:lnTo>
                    <a:pt x="136418" y="156751"/>
                  </a:lnTo>
                  <a:lnTo>
                    <a:pt x="136548" y="189624"/>
                  </a:lnTo>
                  <a:lnTo>
                    <a:pt x="135278" y="191402"/>
                  </a:lnTo>
                  <a:lnTo>
                    <a:pt x="68524" y="203579"/>
                  </a:lnTo>
                  <a:lnTo>
                    <a:pt x="19581" y="230137"/>
                  </a:lnTo>
                  <a:lnTo>
                    <a:pt x="0" y="259945"/>
                  </a:lnTo>
                  <a:lnTo>
                    <a:pt x="3706" y="290288"/>
                  </a:lnTo>
                  <a:lnTo>
                    <a:pt x="28940" y="317702"/>
                  </a:lnTo>
                  <a:lnTo>
                    <a:pt x="73937" y="338722"/>
                  </a:lnTo>
                  <a:lnTo>
                    <a:pt x="54022" y="352460"/>
                  </a:lnTo>
                  <a:lnTo>
                    <a:pt x="40441" y="367948"/>
                  </a:lnTo>
                  <a:lnTo>
                    <a:pt x="33575" y="384603"/>
                  </a:lnTo>
                  <a:lnTo>
                    <a:pt x="33805" y="401841"/>
                  </a:lnTo>
                  <a:lnTo>
                    <a:pt x="52687" y="431567"/>
                  </a:lnTo>
                  <a:lnTo>
                    <a:pt x="90844" y="454483"/>
                  </a:lnTo>
                  <a:lnTo>
                    <a:pt x="142837" y="468350"/>
                  </a:lnTo>
                  <a:lnTo>
                    <a:pt x="203223" y="470929"/>
                  </a:lnTo>
                  <a:lnTo>
                    <a:pt x="205001" y="472707"/>
                  </a:lnTo>
                  <a:lnTo>
                    <a:pt x="238761" y="496285"/>
                  </a:lnTo>
                  <a:lnTo>
                    <a:pt x="278372" y="514691"/>
                  </a:lnTo>
                  <a:lnTo>
                    <a:pt x="323358" y="528492"/>
                  </a:lnTo>
                  <a:lnTo>
                    <a:pt x="372229" y="537493"/>
                  </a:lnTo>
                  <a:lnTo>
                    <a:pt x="423492" y="541500"/>
                  </a:lnTo>
                  <a:lnTo>
                    <a:pt x="475658" y="540317"/>
                  </a:lnTo>
                  <a:lnTo>
                    <a:pt x="527235" y="533749"/>
                  </a:lnTo>
                  <a:lnTo>
                    <a:pt x="576730" y="521602"/>
                  </a:lnTo>
                  <a:lnTo>
                    <a:pt x="602233" y="538106"/>
                  </a:lnTo>
                  <a:lnTo>
                    <a:pt x="632547" y="552003"/>
                  </a:lnTo>
                  <a:lnTo>
                    <a:pt x="666956" y="563018"/>
                  </a:lnTo>
                  <a:lnTo>
                    <a:pt x="704746" y="570878"/>
                  </a:lnTo>
                  <a:lnTo>
                    <a:pt x="758390" y="575944"/>
                  </a:lnTo>
                  <a:lnTo>
                    <a:pt x="811134" y="574597"/>
                  </a:lnTo>
                  <a:lnTo>
                    <a:pt x="861207" y="567326"/>
                  </a:lnTo>
                  <a:lnTo>
                    <a:pt x="906840" y="554624"/>
                  </a:lnTo>
                  <a:lnTo>
                    <a:pt x="946261" y="536981"/>
                  </a:lnTo>
                  <a:lnTo>
                    <a:pt x="977700" y="514888"/>
                  </a:lnTo>
                  <a:lnTo>
                    <a:pt x="999386" y="488836"/>
                  </a:lnTo>
                  <a:lnTo>
                    <a:pt x="1023967" y="495641"/>
                  </a:lnTo>
                  <a:lnTo>
                    <a:pt x="1050012" y="500600"/>
                  </a:lnTo>
                  <a:lnTo>
                    <a:pt x="1077128" y="503678"/>
                  </a:lnTo>
                  <a:lnTo>
                    <a:pt x="1104923" y="504838"/>
                  </a:lnTo>
                  <a:lnTo>
                    <a:pt x="1169028" y="499726"/>
                  </a:lnTo>
                  <a:lnTo>
                    <a:pt x="1224842" y="485061"/>
                  </a:lnTo>
                  <a:lnTo>
                    <a:pt x="1269012" y="462538"/>
                  </a:lnTo>
                  <a:lnTo>
                    <a:pt x="1298187" y="433853"/>
                  </a:lnTo>
                  <a:lnTo>
                    <a:pt x="1309012" y="400698"/>
                  </a:lnTo>
                  <a:lnTo>
                    <a:pt x="1338820" y="397500"/>
                  </a:lnTo>
                  <a:lnTo>
                    <a:pt x="1394577" y="385339"/>
                  </a:lnTo>
                  <a:lnTo>
                    <a:pt x="1464720" y="353157"/>
                  </a:lnTo>
                  <a:lnTo>
                    <a:pt x="1495072" y="325420"/>
                  </a:lnTo>
                  <a:lnTo>
                    <a:pt x="1510684" y="263548"/>
                  </a:lnTo>
                  <a:lnTo>
                    <a:pt x="1495125" y="232700"/>
                  </a:lnTo>
                  <a:lnTo>
                    <a:pt x="1463444" y="204102"/>
                  </a:lnTo>
                  <a:lnTo>
                    <a:pt x="1466873" y="200038"/>
                  </a:lnTo>
                  <a:lnTo>
                    <a:pt x="1469794" y="195720"/>
                  </a:lnTo>
                  <a:lnTo>
                    <a:pt x="1472080" y="191402"/>
                  </a:lnTo>
                  <a:lnTo>
                    <a:pt x="1478384" y="160518"/>
                  </a:lnTo>
                  <a:lnTo>
                    <a:pt x="1466271" y="131200"/>
                  </a:lnTo>
                  <a:lnTo>
                    <a:pt x="1437900" y="105412"/>
                  </a:lnTo>
                  <a:lnTo>
                    <a:pt x="1395429" y="85117"/>
                  </a:lnTo>
                  <a:lnTo>
                    <a:pt x="1341016" y="72276"/>
                  </a:lnTo>
                  <a:lnTo>
                    <a:pt x="1333333" y="57632"/>
                  </a:lnTo>
                  <a:lnTo>
                    <a:pt x="1304297" y="31628"/>
                  </a:lnTo>
                  <a:lnTo>
                    <a:pt x="1237025" y="6304"/>
                  </a:lnTo>
                  <a:lnTo>
                    <a:pt x="1185841" y="223"/>
                  </a:lnTo>
                  <a:lnTo>
                    <a:pt x="1133998" y="2425"/>
                  </a:lnTo>
                  <a:lnTo>
                    <a:pt x="1085435" y="12742"/>
                  </a:lnTo>
                  <a:lnTo>
                    <a:pt x="1044090" y="31001"/>
                  </a:lnTo>
                  <a:lnTo>
                    <a:pt x="1032702" y="24179"/>
                  </a:lnTo>
                  <a:lnTo>
                    <a:pt x="1019944" y="18047"/>
                  </a:lnTo>
                  <a:lnTo>
                    <a:pt x="1005925" y="12678"/>
                  </a:lnTo>
                  <a:lnTo>
                    <a:pt x="990750" y="8141"/>
                  </a:lnTo>
                  <a:lnTo>
                    <a:pt x="932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53410" y="2496044"/>
              <a:ext cx="1511300" cy="575945"/>
            </a:xfrm>
            <a:custGeom>
              <a:avLst/>
              <a:gdLst/>
              <a:ahLst/>
              <a:cxnLst/>
              <a:rect l="l" t="t" r="r" b="b"/>
              <a:pathLst>
                <a:path w="1511300" h="575944">
                  <a:moveTo>
                    <a:pt x="136548" y="189624"/>
                  </a:moveTo>
                  <a:lnTo>
                    <a:pt x="152395" y="126068"/>
                  </a:lnTo>
                  <a:lnTo>
                    <a:pt x="182554" y="98899"/>
                  </a:lnTo>
                  <a:lnTo>
                    <a:pt x="224969" y="76566"/>
                  </a:lnTo>
                  <a:lnTo>
                    <a:pt x="277712" y="60393"/>
                  </a:lnTo>
                  <a:lnTo>
                    <a:pt x="338859" y="51702"/>
                  </a:lnTo>
                  <a:lnTo>
                    <a:pt x="378156" y="50643"/>
                  </a:lnTo>
                  <a:lnTo>
                    <a:pt x="417012" y="52941"/>
                  </a:lnTo>
                  <a:lnTo>
                    <a:pt x="454606" y="58525"/>
                  </a:lnTo>
                  <a:lnTo>
                    <a:pt x="490116" y="67323"/>
                  </a:lnTo>
                  <a:lnTo>
                    <a:pt x="526212" y="42606"/>
                  </a:lnTo>
                  <a:lnTo>
                    <a:pt x="573658" y="25582"/>
                  </a:lnTo>
                  <a:lnTo>
                    <a:pt x="628291" y="16903"/>
                  </a:lnTo>
                  <a:lnTo>
                    <a:pt x="685948" y="17222"/>
                  </a:lnTo>
                  <a:lnTo>
                    <a:pt x="742465" y="27191"/>
                  </a:lnTo>
                  <a:lnTo>
                    <a:pt x="785899" y="43701"/>
                  </a:lnTo>
                  <a:lnTo>
                    <a:pt x="823158" y="18911"/>
                  </a:lnTo>
                  <a:lnTo>
                    <a:pt x="874133" y="3966"/>
                  </a:lnTo>
                  <a:lnTo>
                    <a:pt x="932203" y="0"/>
                  </a:lnTo>
                  <a:lnTo>
                    <a:pt x="990750" y="8141"/>
                  </a:lnTo>
                  <a:lnTo>
                    <a:pt x="1005925" y="12678"/>
                  </a:lnTo>
                  <a:lnTo>
                    <a:pt x="1019944" y="18047"/>
                  </a:lnTo>
                  <a:lnTo>
                    <a:pt x="1032702" y="24179"/>
                  </a:lnTo>
                  <a:lnTo>
                    <a:pt x="1044090" y="31001"/>
                  </a:lnTo>
                  <a:lnTo>
                    <a:pt x="1085435" y="12742"/>
                  </a:lnTo>
                  <a:lnTo>
                    <a:pt x="1133998" y="2425"/>
                  </a:lnTo>
                  <a:lnTo>
                    <a:pt x="1185841" y="223"/>
                  </a:lnTo>
                  <a:lnTo>
                    <a:pt x="1237025" y="6304"/>
                  </a:lnTo>
                  <a:lnTo>
                    <a:pt x="1283612" y="20841"/>
                  </a:lnTo>
                  <a:lnTo>
                    <a:pt x="1320982" y="43987"/>
                  </a:lnTo>
                  <a:lnTo>
                    <a:pt x="1341016" y="72276"/>
                  </a:lnTo>
                  <a:lnTo>
                    <a:pt x="1395429" y="85117"/>
                  </a:lnTo>
                  <a:lnTo>
                    <a:pt x="1437900" y="105412"/>
                  </a:lnTo>
                  <a:lnTo>
                    <a:pt x="1466271" y="131200"/>
                  </a:lnTo>
                  <a:lnTo>
                    <a:pt x="1478384" y="160518"/>
                  </a:lnTo>
                  <a:lnTo>
                    <a:pt x="1472080" y="191402"/>
                  </a:lnTo>
                  <a:lnTo>
                    <a:pt x="1469794" y="195720"/>
                  </a:lnTo>
                  <a:lnTo>
                    <a:pt x="1466873" y="200038"/>
                  </a:lnTo>
                  <a:lnTo>
                    <a:pt x="1463444" y="204102"/>
                  </a:lnTo>
                  <a:lnTo>
                    <a:pt x="1495125" y="232700"/>
                  </a:lnTo>
                  <a:lnTo>
                    <a:pt x="1510684" y="263548"/>
                  </a:lnTo>
                  <a:lnTo>
                    <a:pt x="1510530" y="295003"/>
                  </a:lnTo>
                  <a:lnTo>
                    <a:pt x="1495072" y="325420"/>
                  </a:lnTo>
                  <a:lnTo>
                    <a:pt x="1464720" y="353157"/>
                  </a:lnTo>
                  <a:lnTo>
                    <a:pt x="1419883" y="376568"/>
                  </a:lnTo>
                  <a:lnTo>
                    <a:pt x="1367448" y="392348"/>
                  </a:lnTo>
                  <a:lnTo>
                    <a:pt x="1309012" y="400698"/>
                  </a:lnTo>
                  <a:lnTo>
                    <a:pt x="1298187" y="433853"/>
                  </a:lnTo>
                  <a:lnTo>
                    <a:pt x="1269012" y="462538"/>
                  </a:lnTo>
                  <a:lnTo>
                    <a:pt x="1224842" y="485061"/>
                  </a:lnTo>
                  <a:lnTo>
                    <a:pt x="1169028" y="499726"/>
                  </a:lnTo>
                  <a:lnTo>
                    <a:pt x="1104923" y="504838"/>
                  </a:lnTo>
                  <a:lnTo>
                    <a:pt x="1077128" y="503678"/>
                  </a:lnTo>
                  <a:lnTo>
                    <a:pt x="1050012" y="500600"/>
                  </a:lnTo>
                  <a:lnTo>
                    <a:pt x="1023967" y="495641"/>
                  </a:lnTo>
                  <a:lnTo>
                    <a:pt x="999386" y="488836"/>
                  </a:lnTo>
                  <a:lnTo>
                    <a:pt x="977700" y="514888"/>
                  </a:lnTo>
                  <a:lnTo>
                    <a:pt x="946261" y="536981"/>
                  </a:lnTo>
                  <a:lnTo>
                    <a:pt x="906840" y="554624"/>
                  </a:lnTo>
                  <a:lnTo>
                    <a:pt x="861207" y="567326"/>
                  </a:lnTo>
                  <a:lnTo>
                    <a:pt x="811134" y="574597"/>
                  </a:lnTo>
                  <a:lnTo>
                    <a:pt x="758390" y="575944"/>
                  </a:lnTo>
                  <a:lnTo>
                    <a:pt x="704746" y="570878"/>
                  </a:lnTo>
                  <a:lnTo>
                    <a:pt x="666956" y="563018"/>
                  </a:lnTo>
                  <a:lnTo>
                    <a:pt x="632547" y="552003"/>
                  </a:lnTo>
                  <a:lnTo>
                    <a:pt x="602233" y="538106"/>
                  </a:lnTo>
                  <a:lnTo>
                    <a:pt x="576730" y="521602"/>
                  </a:lnTo>
                  <a:lnTo>
                    <a:pt x="527235" y="533749"/>
                  </a:lnTo>
                  <a:lnTo>
                    <a:pt x="475658" y="540317"/>
                  </a:lnTo>
                  <a:lnTo>
                    <a:pt x="423492" y="541500"/>
                  </a:lnTo>
                  <a:lnTo>
                    <a:pt x="372229" y="537493"/>
                  </a:lnTo>
                  <a:lnTo>
                    <a:pt x="323358" y="528492"/>
                  </a:lnTo>
                  <a:lnTo>
                    <a:pt x="278372" y="514691"/>
                  </a:lnTo>
                  <a:lnTo>
                    <a:pt x="238761" y="496285"/>
                  </a:lnTo>
                  <a:lnTo>
                    <a:pt x="206017" y="473469"/>
                  </a:lnTo>
                  <a:lnTo>
                    <a:pt x="204112" y="471818"/>
                  </a:lnTo>
                  <a:lnTo>
                    <a:pt x="203223" y="470929"/>
                  </a:lnTo>
                  <a:lnTo>
                    <a:pt x="142837" y="468350"/>
                  </a:lnTo>
                  <a:lnTo>
                    <a:pt x="90844" y="454483"/>
                  </a:lnTo>
                  <a:lnTo>
                    <a:pt x="52687" y="431567"/>
                  </a:lnTo>
                  <a:lnTo>
                    <a:pt x="33575" y="384603"/>
                  </a:lnTo>
                  <a:lnTo>
                    <a:pt x="40441" y="367948"/>
                  </a:lnTo>
                  <a:lnTo>
                    <a:pt x="54022" y="352460"/>
                  </a:lnTo>
                  <a:lnTo>
                    <a:pt x="73937" y="338722"/>
                  </a:lnTo>
                  <a:lnTo>
                    <a:pt x="28940" y="317702"/>
                  </a:lnTo>
                  <a:lnTo>
                    <a:pt x="3706" y="290288"/>
                  </a:lnTo>
                  <a:lnTo>
                    <a:pt x="0" y="259945"/>
                  </a:lnTo>
                  <a:lnTo>
                    <a:pt x="19581" y="230137"/>
                  </a:lnTo>
                  <a:lnTo>
                    <a:pt x="41213" y="215280"/>
                  </a:lnTo>
                  <a:lnTo>
                    <a:pt x="68524" y="203579"/>
                  </a:lnTo>
                  <a:lnTo>
                    <a:pt x="100288" y="195472"/>
                  </a:lnTo>
                  <a:lnTo>
                    <a:pt x="135278" y="191402"/>
                  </a:lnTo>
                  <a:lnTo>
                    <a:pt x="136548" y="189624"/>
                  </a:lnTo>
                  <a:close/>
                </a:path>
                <a:path w="1511300" h="575944">
                  <a:moveTo>
                    <a:pt x="164234" y="347104"/>
                  </a:moveTo>
                  <a:lnTo>
                    <a:pt x="141132" y="347063"/>
                  </a:lnTo>
                  <a:lnTo>
                    <a:pt x="118387" y="345247"/>
                  </a:lnTo>
                  <a:lnTo>
                    <a:pt x="96404" y="341693"/>
                  </a:lnTo>
                  <a:lnTo>
                    <a:pt x="75588" y="336436"/>
                  </a:lnTo>
                </a:path>
                <a:path w="1511300" h="575944">
                  <a:moveTo>
                    <a:pt x="242466" y="463309"/>
                  </a:moveTo>
                  <a:lnTo>
                    <a:pt x="233021" y="465121"/>
                  </a:lnTo>
                  <a:lnTo>
                    <a:pt x="223385" y="466564"/>
                  </a:lnTo>
                  <a:lnTo>
                    <a:pt x="213606" y="467649"/>
                  </a:lnTo>
                  <a:lnTo>
                    <a:pt x="203731" y="468389"/>
                  </a:lnTo>
                </a:path>
                <a:path w="1511300" h="575944">
                  <a:moveTo>
                    <a:pt x="576730" y="519189"/>
                  </a:moveTo>
                  <a:lnTo>
                    <a:pt x="569972" y="513667"/>
                  </a:lnTo>
                  <a:lnTo>
                    <a:pt x="563808" y="507966"/>
                  </a:lnTo>
                  <a:lnTo>
                    <a:pt x="558264" y="502098"/>
                  </a:lnTo>
                  <a:lnTo>
                    <a:pt x="553362" y="496075"/>
                  </a:lnTo>
                </a:path>
                <a:path w="1511300" h="575944">
                  <a:moveTo>
                    <a:pt x="1008784" y="461404"/>
                  </a:moveTo>
                  <a:lnTo>
                    <a:pt x="1007479" y="467856"/>
                  </a:lnTo>
                  <a:lnTo>
                    <a:pt x="1005482" y="474247"/>
                  </a:lnTo>
                  <a:lnTo>
                    <a:pt x="1002819" y="480567"/>
                  </a:lnTo>
                  <a:lnTo>
                    <a:pt x="999513" y="486804"/>
                  </a:lnTo>
                </a:path>
                <a:path w="1511300" h="575944">
                  <a:moveTo>
                    <a:pt x="1194331" y="304051"/>
                  </a:moveTo>
                  <a:lnTo>
                    <a:pt x="1241829" y="320736"/>
                  </a:lnTo>
                  <a:lnTo>
                    <a:pt x="1277802" y="343136"/>
                  </a:lnTo>
                  <a:lnTo>
                    <a:pt x="1300487" y="369774"/>
                  </a:lnTo>
                  <a:lnTo>
                    <a:pt x="1308123" y="399174"/>
                  </a:lnTo>
                </a:path>
                <a:path w="1511300" h="575944">
                  <a:moveTo>
                    <a:pt x="1462809" y="202705"/>
                  </a:moveTo>
                  <a:lnTo>
                    <a:pt x="1453159" y="212764"/>
                  </a:lnTo>
                  <a:lnTo>
                    <a:pt x="1441426" y="222121"/>
                  </a:lnTo>
                  <a:lnTo>
                    <a:pt x="1427716" y="230691"/>
                  </a:lnTo>
                  <a:lnTo>
                    <a:pt x="1412136" y="238392"/>
                  </a:lnTo>
                </a:path>
                <a:path w="1511300" h="575944">
                  <a:moveTo>
                    <a:pt x="1341143" y="70371"/>
                  </a:moveTo>
                  <a:lnTo>
                    <a:pt x="1343175" y="75959"/>
                  </a:lnTo>
                  <a:lnTo>
                    <a:pt x="1344064" y="81547"/>
                  </a:lnTo>
                  <a:lnTo>
                    <a:pt x="1343810" y="87135"/>
                  </a:lnTo>
                </a:path>
                <a:path w="1511300" h="575944">
                  <a:moveTo>
                    <a:pt x="1017674" y="50686"/>
                  </a:moveTo>
                  <a:lnTo>
                    <a:pt x="1023008" y="44975"/>
                  </a:lnTo>
                  <a:lnTo>
                    <a:pt x="1029104" y="39479"/>
                  </a:lnTo>
                  <a:lnTo>
                    <a:pt x="1035962" y="34220"/>
                  </a:lnTo>
                  <a:lnTo>
                    <a:pt x="1043582" y="29223"/>
                  </a:lnTo>
                </a:path>
                <a:path w="1511300" h="575944">
                  <a:moveTo>
                    <a:pt x="774850" y="60973"/>
                  </a:moveTo>
                  <a:lnTo>
                    <a:pt x="777517" y="54496"/>
                  </a:lnTo>
                  <a:lnTo>
                    <a:pt x="781835" y="48273"/>
                  </a:lnTo>
                  <a:lnTo>
                    <a:pt x="787423" y="42431"/>
                  </a:lnTo>
                </a:path>
                <a:path w="1511300" h="575944">
                  <a:moveTo>
                    <a:pt x="489989" y="67196"/>
                  </a:moveTo>
                  <a:lnTo>
                    <a:pt x="502130" y="71175"/>
                  </a:lnTo>
                  <a:lnTo>
                    <a:pt x="513770" y="75499"/>
                  </a:lnTo>
                  <a:lnTo>
                    <a:pt x="524887" y="80180"/>
                  </a:lnTo>
                  <a:lnTo>
                    <a:pt x="535455" y="85230"/>
                  </a:lnTo>
                </a:path>
                <a:path w="1511300" h="575944">
                  <a:moveTo>
                    <a:pt x="144422" y="208547"/>
                  </a:moveTo>
                  <a:lnTo>
                    <a:pt x="140866" y="202324"/>
                  </a:lnTo>
                  <a:lnTo>
                    <a:pt x="138199" y="195974"/>
                  </a:lnTo>
                  <a:lnTo>
                    <a:pt x="136548" y="189624"/>
                  </a:lnTo>
                </a:path>
              </a:pathLst>
            </a:custGeom>
            <a:ln w="25908">
              <a:solidFill>
                <a:srgbClr val="2735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88857" y="6022085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88857" y="6022085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0594" y="5993129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4888" y="6059804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0594" y="5993129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492" y="167639"/>
              <a:ext cx="7592568" cy="19232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3901" y="194888"/>
              <a:ext cx="7498715" cy="1828164"/>
            </a:xfrm>
            <a:custGeom>
              <a:avLst/>
              <a:gdLst/>
              <a:ahLst/>
              <a:cxnLst/>
              <a:rect l="l" t="t" r="r" b="b"/>
              <a:pathLst>
                <a:path w="7498715" h="1828164">
                  <a:moveTo>
                    <a:pt x="4581569" y="0"/>
                  </a:moveTo>
                  <a:lnTo>
                    <a:pt x="4525804" y="564"/>
                  </a:lnTo>
                  <a:lnTo>
                    <a:pt x="4470525" y="2483"/>
                  </a:lnTo>
                  <a:lnTo>
                    <a:pt x="4415957" y="5731"/>
                  </a:lnTo>
                  <a:lnTo>
                    <a:pt x="4362326" y="10284"/>
                  </a:lnTo>
                  <a:lnTo>
                    <a:pt x="4309857" y="16116"/>
                  </a:lnTo>
                  <a:lnTo>
                    <a:pt x="4258776" y="23202"/>
                  </a:lnTo>
                  <a:lnTo>
                    <a:pt x="4209309" y="31516"/>
                  </a:lnTo>
                  <a:lnTo>
                    <a:pt x="4161681" y="41034"/>
                  </a:lnTo>
                  <a:lnTo>
                    <a:pt x="4116118" y="51731"/>
                  </a:lnTo>
                  <a:lnTo>
                    <a:pt x="4072845" y="63581"/>
                  </a:lnTo>
                  <a:lnTo>
                    <a:pt x="4032088" y="76559"/>
                  </a:lnTo>
                  <a:lnTo>
                    <a:pt x="3994073" y="90640"/>
                  </a:lnTo>
                  <a:lnTo>
                    <a:pt x="3959026" y="105798"/>
                  </a:lnTo>
                  <a:lnTo>
                    <a:pt x="3898734" y="139248"/>
                  </a:lnTo>
                  <a:lnTo>
                    <a:pt x="3849427" y="124230"/>
                  </a:lnTo>
                  <a:lnTo>
                    <a:pt x="3797071" y="110451"/>
                  </a:lnTo>
                  <a:lnTo>
                    <a:pt x="3741858" y="97957"/>
                  </a:lnTo>
                  <a:lnTo>
                    <a:pt x="3683977" y="86797"/>
                  </a:lnTo>
                  <a:lnTo>
                    <a:pt x="3631484" y="78213"/>
                  </a:lnTo>
                  <a:lnTo>
                    <a:pt x="3578171" y="70827"/>
                  </a:lnTo>
                  <a:lnTo>
                    <a:pt x="3524187" y="64624"/>
                  </a:lnTo>
                  <a:lnTo>
                    <a:pt x="3469677" y="59589"/>
                  </a:lnTo>
                  <a:lnTo>
                    <a:pt x="3414787" y="55707"/>
                  </a:lnTo>
                  <a:lnTo>
                    <a:pt x="3359665" y="52964"/>
                  </a:lnTo>
                  <a:lnTo>
                    <a:pt x="3304456" y="51344"/>
                  </a:lnTo>
                  <a:lnTo>
                    <a:pt x="3249308" y="50833"/>
                  </a:lnTo>
                  <a:lnTo>
                    <a:pt x="3194365" y="51415"/>
                  </a:lnTo>
                  <a:lnTo>
                    <a:pt x="3139776" y="53076"/>
                  </a:lnTo>
                  <a:lnTo>
                    <a:pt x="3085685" y="55800"/>
                  </a:lnTo>
                  <a:lnTo>
                    <a:pt x="3032241" y="59574"/>
                  </a:lnTo>
                  <a:lnTo>
                    <a:pt x="2979588" y="64381"/>
                  </a:lnTo>
                  <a:lnTo>
                    <a:pt x="2927873" y="70208"/>
                  </a:lnTo>
                  <a:lnTo>
                    <a:pt x="2877244" y="77038"/>
                  </a:lnTo>
                  <a:lnTo>
                    <a:pt x="2827845" y="84858"/>
                  </a:lnTo>
                  <a:lnTo>
                    <a:pt x="2779825" y="93652"/>
                  </a:lnTo>
                  <a:lnTo>
                    <a:pt x="2733328" y="103405"/>
                  </a:lnTo>
                  <a:lnTo>
                    <a:pt x="2688502" y="114103"/>
                  </a:lnTo>
                  <a:lnTo>
                    <a:pt x="2645493" y="125730"/>
                  </a:lnTo>
                  <a:lnTo>
                    <a:pt x="2604446" y="138272"/>
                  </a:lnTo>
                  <a:lnTo>
                    <a:pt x="2565510" y="151713"/>
                  </a:lnTo>
                  <a:lnTo>
                    <a:pt x="2528830" y="166039"/>
                  </a:lnTo>
                  <a:lnTo>
                    <a:pt x="2462823" y="197287"/>
                  </a:lnTo>
                  <a:lnTo>
                    <a:pt x="2433789" y="214178"/>
                  </a:lnTo>
                  <a:lnTo>
                    <a:pt x="2388085" y="205719"/>
                  </a:lnTo>
                  <a:lnTo>
                    <a:pt x="2341447" y="197972"/>
                  </a:lnTo>
                  <a:lnTo>
                    <a:pt x="2293949" y="190944"/>
                  </a:lnTo>
                  <a:lnTo>
                    <a:pt x="2245667" y="184638"/>
                  </a:lnTo>
                  <a:lnTo>
                    <a:pt x="2196676" y="179060"/>
                  </a:lnTo>
                  <a:lnTo>
                    <a:pt x="2147050" y="174214"/>
                  </a:lnTo>
                  <a:lnTo>
                    <a:pt x="2096864" y="170107"/>
                  </a:lnTo>
                  <a:lnTo>
                    <a:pt x="2046195" y="166741"/>
                  </a:lnTo>
                  <a:lnTo>
                    <a:pt x="1995115" y="164124"/>
                  </a:lnTo>
                  <a:lnTo>
                    <a:pt x="1943701" y="162258"/>
                  </a:lnTo>
                  <a:lnTo>
                    <a:pt x="1892027" y="161151"/>
                  </a:lnTo>
                  <a:lnTo>
                    <a:pt x="1840169" y="160805"/>
                  </a:lnTo>
                  <a:lnTo>
                    <a:pt x="1788201" y="161227"/>
                  </a:lnTo>
                  <a:lnTo>
                    <a:pt x="1736198" y="162422"/>
                  </a:lnTo>
                  <a:lnTo>
                    <a:pt x="1684235" y="164394"/>
                  </a:lnTo>
                  <a:lnTo>
                    <a:pt x="1613858" y="168277"/>
                  </a:lnTo>
                  <a:lnTo>
                    <a:pt x="1545165" y="173490"/>
                  </a:lnTo>
                  <a:lnTo>
                    <a:pt x="1478262" y="179987"/>
                  </a:lnTo>
                  <a:lnTo>
                    <a:pt x="1413253" y="187722"/>
                  </a:lnTo>
                  <a:lnTo>
                    <a:pt x="1350244" y="196650"/>
                  </a:lnTo>
                  <a:lnTo>
                    <a:pt x="1289338" y="206723"/>
                  </a:lnTo>
                  <a:lnTo>
                    <a:pt x="1230642" y="217898"/>
                  </a:lnTo>
                  <a:lnTo>
                    <a:pt x="1174259" y="230126"/>
                  </a:lnTo>
                  <a:lnTo>
                    <a:pt x="1120295" y="243364"/>
                  </a:lnTo>
                  <a:lnTo>
                    <a:pt x="1068854" y="257565"/>
                  </a:lnTo>
                  <a:lnTo>
                    <a:pt x="1020041" y="272683"/>
                  </a:lnTo>
                  <a:lnTo>
                    <a:pt x="973961" y="288673"/>
                  </a:lnTo>
                  <a:lnTo>
                    <a:pt x="930720" y="305488"/>
                  </a:lnTo>
                  <a:lnTo>
                    <a:pt x="890421" y="323082"/>
                  </a:lnTo>
                  <a:lnTo>
                    <a:pt x="853169" y="341411"/>
                  </a:lnTo>
                  <a:lnTo>
                    <a:pt x="819070" y="360427"/>
                  </a:lnTo>
                  <a:lnTo>
                    <a:pt x="760748" y="400341"/>
                  </a:lnTo>
                  <a:lnTo>
                    <a:pt x="716293" y="442457"/>
                  </a:lnTo>
                  <a:lnTo>
                    <a:pt x="686544" y="486408"/>
                  </a:lnTo>
                  <a:lnTo>
                    <a:pt x="672340" y="531828"/>
                  </a:lnTo>
                  <a:lnTo>
                    <a:pt x="671330" y="554974"/>
                  </a:lnTo>
                  <a:lnTo>
                    <a:pt x="674520" y="578349"/>
                  </a:lnTo>
                  <a:lnTo>
                    <a:pt x="682015" y="601909"/>
                  </a:lnTo>
                  <a:lnTo>
                    <a:pt x="675703" y="607624"/>
                  </a:lnTo>
                  <a:lnTo>
                    <a:pt x="616602" y="610457"/>
                  </a:lnTo>
                  <a:lnTo>
                    <a:pt x="558812" y="614799"/>
                  </a:lnTo>
                  <a:lnTo>
                    <a:pt x="502561" y="620602"/>
                  </a:lnTo>
                  <a:lnTo>
                    <a:pt x="448074" y="627817"/>
                  </a:lnTo>
                  <a:lnTo>
                    <a:pt x="395579" y="636397"/>
                  </a:lnTo>
                  <a:lnTo>
                    <a:pt x="345305" y="646295"/>
                  </a:lnTo>
                  <a:lnTo>
                    <a:pt x="297476" y="657463"/>
                  </a:lnTo>
                  <a:lnTo>
                    <a:pt x="252322" y="669854"/>
                  </a:lnTo>
                  <a:lnTo>
                    <a:pt x="210068" y="683419"/>
                  </a:lnTo>
                  <a:lnTo>
                    <a:pt x="170942" y="698111"/>
                  </a:lnTo>
                  <a:lnTo>
                    <a:pt x="135172" y="713883"/>
                  </a:lnTo>
                  <a:lnTo>
                    <a:pt x="67422" y="753515"/>
                  </a:lnTo>
                  <a:lnTo>
                    <a:pt x="19017" y="800890"/>
                  </a:lnTo>
                  <a:lnTo>
                    <a:pt x="0" y="849404"/>
                  </a:lnTo>
                  <a:lnTo>
                    <a:pt x="1173" y="873656"/>
                  </a:lnTo>
                  <a:lnTo>
                    <a:pt x="24207" y="921282"/>
                  </a:lnTo>
                  <a:lnTo>
                    <a:pt x="73922" y="966587"/>
                  </a:lnTo>
                  <a:lnTo>
                    <a:pt x="108447" y="987936"/>
                  </a:lnTo>
                  <a:lnTo>
                    <a:pt x="149235" y="1008186"/>
                  </a:lnTo>
                  <a:lnTo>
                    <a:pt x="196153" y="1027163"/>
                  </a:lnTo>
                  <a:lnTo>
                    <a:pt x="249064" y="1044695"/>
                  </a:lnTo>
                  <a:lnTo>
                    <a:pt x="307833" y="1060608"/>
                  </a:lnTo>
                  <a:lnTo>
                    <a:pt x="372325" y="1074730"/>
                  </a:lnTo>
                  <a:lnTo>
                    <a:pt x="312074" y="1098933"/>
                  </a:lnTo>
                  <a:lnTo>
                    <a:pt x="261872" y="1125165"/>
                  </a:lnTo>
                  <a:lnTo>
                    <a:pt x="222057" y="1153090"/>
                  </a:lnTo>
                  <a:lnTo>
                    <a:pt x="192969" y="1182372"/>
                  </a:lnTo>
                  <a:lnTo>
                    <a:pt x="168336" y="1243667"/>
                  </a:lnTo>
                  <a:lnTo>
                    <a:pt x="173469" y="1275009"/>
                  </a:lnTo>
                  <a:lnTo>
                    <a:pt x="199363" y="1316975"/>
                  </a:lnTo>
                  <a:lnTo>
                    <a:pt x="244976" y="1355814"/>
                  </a:lnTo>
                  <a:lnTo>
                    <a:pt x="308291" y="1391000"/>
                  </a:lnTo>
                  <a:lnTo>
                    <a:pt x="345958" y="1407059"/>
                  </a:lnTo>
                  <a:lnTo>
                    <a:pt x="387295" y="1422008"/>
                  </a:lnTo>
                  <a:lnTo>
                    <a:pt x="432051" y="1435780"/>
                  </a:lnTo>
                  <a:lnTo>
                    <a:pt x="479974" y="1448310"/>
                  </a:lnTo>
                  <a:lnTo>
                    <a:pt x="530812" y="1459532"/>
                  </a:lnTo>
                  <a:lnTo>
                    <a:pt x="584313" y="1469381"/>
                  </a:lnTo>
                  <a:lnTo>
                    <a:pt x="640226" y="1477791"/>
                  </a:lnTo>
                  <a:lnTo>
                    <a:pt x="698298" y="1484695"/>
                  </a:lnTo>
                  <a:lnTo>
                    <a:pt x="758278" y="1490028"/>
                  </a:lnTo>
                  <a:lnTo>
                    <a:pt x="819914" y="1493725"/>
                  </a:lnTo>
                  <a:lnTo>
                    <a:pt x="882954" y="1495719"/>
                  </a:lnTo>
                  <a:lnTo>
                    <a:pt x="947147" y="1495946"/>
                  </a:lnTo>
                  <a:lnTo>
                    <a:pt x="1012240" y="1494338"/>
                  </a:lnTo>
                  <a:lnTo>
                    <a:pt x="1016876" y="1497132"/>
                  </a:lnTo>
                  <a:lnTo>
                    <a:pt x="1057361" y="1518832"/>
                  </a:lnTo>
                  <a:lnTo>
                    <a:pt x="1124534" y="1549760"/>
                  </a:lnTo>
                  <a:lnTo>
                    <a:pt x="1160595" y="1564311"/>
                  </a:lnTo>
                  <a:lnTo>
                    <a:pt x="1198215" y="1578245"/>
                  </a:lnTo>
                  <a:lnTo>
                    <a:pt x="1237324" y="1591557"/>
                  </a:lnTo>
                  <a:lnTo>
                    <a:pt x="1277853" y="1604241"/>
                  </a:lnTo>
                  <a:lnTo>
                    <a:pt x="1319734" y="1616291"/>
                  </a:lnTo>
                  <a:lnTo>
                    <a:pt x="1362898" y="1627703"/>
                  </a:lnTo>
                  <a:lnTo>
                    <a:pt x="1407276" y="1638469"/>
                  </a:lnTo>
                  <a:lnTo>
                    <a:pt x="1452798" y="1648584"/>
                  </a:lnTo>
                  <a:lnTo>
                    <a:pt x="1499396" y="1658043"/>
                  </a:lnTo>
                  <a:lnTo>
                    <a:pt x="1547001" y="1666840"/>
                  </a:lnTo>
                  <a:lnTo>
                    <a:pt x="1595545" y="1674969"/>
                  </a:lnTo>
                  <a:lnTo>
                    <a:pt x="1644958" y="1682424"/>
                  </a:lnTo>
                  <a:lnTo>
                    <a:pt x="1695171" y="1689200"/>
                  </a:lnTo>
                  <a:lnTo>
                    <a:pt x="1746116" y="1695291"/>
                  </a:lnTo>
                  <a:lnTo>
                    <a:pt x="1797723" y="1700692"/>
                  </a:lnTo>
                  <a:lnTo>
                    <a:pt x="1849924" y="1705396"/>
                  </a:lnTo>
                  <a:lnTo>
                    <a:pt x="1902650" y="1709398"/>
                  </a:lnTo>
                  <a:lnTo>
                    <a:pt x="1955832" y="1712692"/>
                  </a:lnTo>
                  <a:lnTo>
                    <a:pt x="2009401" y="1715273"/>
                  </a:lnTo>
                  <a:lnTo>
                    <a:pt x="2063288" y="1717134"/>
                  </a:lnTo>
                  <a:lnTo>
                    <a:pt x="2117424" y="1718270"/>
                  </a:lnTo>
                  <a:lnTo>
                    <a:pt x="2171741" y="1718676"/>
                  </a:lnTo>
                  <a:lnTo>
                    <a:pt x="2226169" y="1718346"/>
                  </a:lnTo>
                  <a:lnTo>
                    <a:pt x="2280640" y="1717273"/>
                  </a:lnTo>
                  <a:lnTo>
                    <a:pt x="2335084" y="1715453"/>
                  </a:lnTo>
                  <a:lnTo>
                    <a:pt x="2389433" y="1712879"/>
                  </a:lnTo>
                  <a:lnTo>
                    <a:pt x="2443618" y="1709546"/>
                  </a:lnTo>
                  <a:lnTo>
                    <a:pt x="2497570" y="1705448"/>
                  </a:lnTo>
                  <a:lnTo>
                    <a:pt x="2551220" y="1700579"/>
                  </a:lnTo>
                  <a:lnTo>
                    <a:pt x="2604499" y="1694934"/>
                  </a:lnTo>
                  <a:lnTo>
                    <a:pt x="2657339" y="1688507"/>
                  </a:lnTo>
                  <a:lnTo>
                    <a:pt x="2709670" y="1681293"/>
                  </a:lnTo>
                  <a:lnTo>
                    <a:pt x="2761423" y="1673285"/>
                  </a:lnTo>
                  <a:lnTo>
                    <a:pt x="2812531" y="1664478"/>
                  </a:lnTo>
                  <a:lnTo>
                    <a:pt x="2862922" y="1654866"/>
                  </a:lnTo>
                  <a:lnTo>
                    <a:pt x="2898940" y="1671831"/>
                  </a:lnTo>
                  <a:lnTo>
                    <a:pt x="2937464" y="1688067"/>
                  </a:lnTo>
                  <a:lnTo>
                    <a:pt x="2978389" y="1703549"/>
                  </a:lnTo>
                  <a:lnTo>
                    <a:pt x="3021612" y="1718252"/>
                  </a:lnTo>
                  <a:lnTo>
                    <a:pt x="3067028" y="1732150"/>
                  </a:lnTo>
                  <a:lnTo>
                    <a:pt x="3114533" y="1745218"/>
                  </a:lnTo>
                  <a:lnTo>
                    <a:pt x="3164022" y="1757431"/>
                  </a:lnTo>
                  <a:lnTo>
                    <a:pt x="3215391" y="1768764"/>
                  </a:lnTo>
                  <a:lnTo>
                    <a:pt x="3268535" y="1779190"/>
                  </a:lnTo>
                  <a:lnTo>
                    <a:pt x="3323351" y="1788685"/>
                  </a:lnTo>
                  <a:lnTo>
                    <a:pt x="3379733" y="1797224"/>
                  </a:lnTo>
                  <a:lnTo>
                    <a:pt x="3437577" y="1804780"/>
                  </a:lnTo>
                  <a:lnTo>
                    <a:pt x="3496779" y="1811330"/>
                  </a:lnTo>
                  <a:lnTo>
                    <a:pt x="3556749" y="1816809"/>
                  </a:lnTo>
                  <a:lnTo>
                    <a:pt x="3616835" y="1821190"/>
                  </a:lnTo>
                  <a:lnTo>
                    <a:pt x="3676935" y="1824490"/>
                  </a:lnTo>
                  <a:lnTo>
                    <a:pt x="3736949" y="1826728"/>
                  </a:lnTo>
                  <a:lnTo>
                    <a:pt x="3796776" y="1827922"/>
                  </a:lnTo>
                  <a:lnTo>
                    <a:pt x="3856316" y="1828089"/>
                  </a:lnTo>
                  <a:lnTo>
                    <a:pt x="3915466" y="1827247"/>
                  </a:lnTo>
                  <a:lnTo>
                    <a:pt x="3974128" y="1825415"/>
                  </a:lnTo>
                  <a:lnTo>
                    <a:pt x="4032199" y="1822610"/>
                  </a:lnTo>
                  <a:lnTo>
                    <a:pt x="4089578" y="1818850"/>
                  </a:lnTo>
                  <a:lnTo>
                    <a:pt x="4146166" y="1814154"/>
                  </a:lnTo>
                  <a:lnTo>
                    <a:pt x="4201860" y="1808540"/>
                  </a:lnTo>
                  <a:lnTo>
                    <a:pt x="4256561" y="1802024"/>
                  </a:lnTo>
                  <a:lnTo>
                    <a:pt x="4310167" y="1794626"/>
                  </a:lnTo>
                  <a:lnTo>
                    <a:pt x="4362578" y="1786363"/>
                  </a:lnTo>
                  <a:lnTo>
                    <a:pt x="4413692" y="1777254"/>
                  </a:lnTo>
                  <a:lnTo>
                    <a:pt x="4463409" y="1767316"/>
                  </a:lnTo>
                  <a:lnTo>
                    <a:pt x="4511628" y="1756567"/>
                  </a:lnTo>
                  <a:lnTo>
                    <a:pt x="4558249" y="1745025"/>
                  </a:lnTo>
                  <a:lnTo>
                    <a:pt x="4603169" y="1732709"/>
                  </a:lnTo>
                  <a:lnTo>
                    <a:pt x="4646289" y="1719635"/>
                  </a:lnTo>
                  <a:lnTo>
                    <a:pt x="4687507" y="1705823"/>
                  </a:lnTo>
                  <a:lnTo>
                    <a:pt x="4726723" y="1691290"/>
                  </a:lnTo>
                  <a:lnTo>
                    <a:pt x="4763836" y="1676054"/>
                  </a:lnTo>
                  <a:lnTo>
                    <a:pt x="4798744" y="1660134"/>
                  </a:lnTo>
                  <a:lnTo>
                    <a:pt x="4861546" y="1626309"/>
                  </a:lnTo>
                  <a:lnTo>
                    <a:pt x="4914321" y="1589962"/>
                  </a:lnTo>
                  <a:lnTo>
                    <a:pt x="4956263" y="1551234"/>
                  </a:lnTo>
                  <a:lnTo>
                    <a:pt x="5004055" y="1560532"/>
                  </a:lnTo>
                  <a:lnTo>
                    <a:pt x="5053167" y="1568913"/>
                  </a:lnTo>
                  <a:lnTo>
                    <a:pt x="5103481" y="1576366"/>
                  </a:lnTo>
                  <a:lnTo>
                    <a:pt x="5154875" y="1582880"/>
                  </a:lnTo>
                  <a:lnTo>
                    <a:pt x="5207231" y="1588445"/>
                  </a:lnTo>
                  <a:lnTo>
                    <a:pt x="5260429" y="1593049"/>
                  </a:lnTo>
                  <a:lnTo>
                    <a:pt x="5314350" y="1596683"/>
                  </a:lnTo>
                  <a:lnTo>
                    <a:pt x="5368873" y="1599335"/>
                  </a:lnTo>
                  <a:lnTo>
                    <a:pt x="5423880" y="1600995"/>
                  </a:lnTo>
                  <a:lnTo>
                    <a:pt x="5479249" y="1601653"/>
                  </a:lnTo>
                  <a:lnTo>
                    <a:pt x="5547928" y="1601074"/>
                  </a:lnTo>
                  <a:lnTo>
                    <a:pt x="5615402" y="1598988"/>
                  </a:lnTo>
                  <a:lnTo>
                    <a:pt x="5681520" y="1595445"/>
                  </a:lnTo>
                  <a:lnTo>
                    <a:pt x="5746132" y="1590494"/>
                  </a:lnTo>
                  <a:lnTo>
                    <a:pt x="5809087" y="1584184"/>
                  </a:lnTo>
                  <a:lnTo>
                    <a:pt x="5870235" y="1576564"/>
                  </a:lnTo>
                  <a:lnTo>
                    <a:pt x="5929425" y="1567684"/>
                  </a:lnTo>
                  <a:lnTo>
                    <a:pt x="5986506" y="1557593"/>
                  </a:lnTo>
                  <a:lnTo>
                    <a:pt x="6041329" y="1546340"/>
                  </a:lnTo>
                  <a:lnTo>
                    <a:pt x="6093741" y="1533974"/>
                  </a:lnTo>
                  <a:lnTo>
                    <a:pt x="6143594" y="1520545"/>
                  </a:lnTo>
                  <a:lnTo>
                    <a:pt x="6190735" y="1506101"/>
                  </a:lnTo>
                  <a:lnTo>
                    <a:pt x="6235015" y="1490692"/>
                  </a:lnTo>
                  <a:lnTo>
                    <a:pt x="6276283" y="1474368"/>
                  </a:lnTo>
                  <a:lnTo>
                    <a:pt x="6314388" y="1457177"/>
                  </a:lnTo>
                  <a:lnTo>
                    <a:pt x="6349181" y="1439168"/>
                  </a:lnTo>
                  <a:lnTo>
                    <a:pt x="6408223" y="1400896"/>
                  </a:lnTo>
                  <a:lnTo>
                    <a:pt x="6452205" y="1359944"/>
                  </a:lnTo>
                  <a:lnTo>
                    <a:pt x="6479922" y="1316708"/>
                  </a:lnTo>
                  <a:lnTo>
                    <a:pt x="6490169" y="1271580"/>
                  </a:lnTo>
                  <a:lnTo>
                    <a:pt x="6544406" y="1268594"/>
                  </a:lnTo>
                  <a:lnTo>
                    <a:pt x="6598025" y="1264771"/>
                  </a:lnTo>
                  <a:lnTo>
                    <a:pt x="6650945" y="1260124"/>
                  </a:lnTo>
                  <a:lnTo>
                    <a:pt x="6703084" y="1254667"/>
                  </a:lnTo>
                  <a:lnTo>
                    <a:pt x="6754361" y="1248412"/>
                  </a:lnTo>
                  <a:lnTo>
                    <a:pt x="6804693" y="1241372"/>
                  </a:lnTo>
                  <a:lnTo>
                    <a:pt x="6853998" y="1233562"/>
                  </a:lnTo>
                  <a:lnTo>
                    <a:pt x="6902195" y="1224993"/>
                  </a:lnTo>
                  <a:lnTo>
                    <a:pt x="6949202" y="1215680"/>
                  </a:lnTo>
                  <a:lnTo>
                    <a:pt x="6994937" y="1205635"/>
                  </a:lnTo>
                  <a:lnTo>
                    <a:pt x="7039317" y="1194872"/>
                  </a:lnTo>
                  <a:lnTo>
                    <a:pt x="7101445" y="1177894"/>
                  </a:lnTo>
                  <a:lnTo>
                    <a:pt x="7159189" y="1159815"/>
                  </a:lnTo>
                  <a:lnTo>
                    <a:pt x="7212516" y="1140714"/>
                  </a:lnTo>
                  <a:lnTo>
                    <a:pt x="7261395" y="1120673"/>
                  </a:lnTo>
                  <a:lnTo>
                    <a:pt x="7305792" y="1099775"/>
                  </a:lnTo>
                  <a:lnTo>
                    <a:pt x="7345677" y="1078099"/>
                  </a:lnTo>
                  <a:lnTo>
                    <a:pt x="7381017" y="1055729"/>
                  </a:lnTo>
                  <a:lnTo>
                    <a:pt x="7411780" y="1032745"/>
                  </a:lnTo>
                  <a:lnTo>
                    <a:pt x="7459447" y="985261"/>
                  </a:lnTo>
                  <a:lnTo>
                    <a:pt x="7488421" y="936300"/>
                  </a:lnTo>
                  <a:lnTo>
                    <a:pt x="7498446" y="886513"/>
                  </a:lnTo>
                  <a:lnTo>
                    <a:pt x="7496272" y="861514"/>
                  </a:lnTo>
                  <a:lnTo>
                    <a:pt x="7477391" y="811711"/>
                  </a:lnTo>
                  <a:lnTo>
                    <a:pt x="7438919" y="762713"/>
                  </a:lnTo>
                  <a:lnTo>
                    <a:pt x="7380600" y="715169"/>
                  </a:lnTo>
                  <a:lnTo>
                    <a:pt x="7343917" y="692147"/>
                  </a:lnTo>
                  <a:lnTo>
                    <a:pt x="7302176" y="669734"/>
                  </a:lnTo>
                  <a:lnTo>
                    <a:pt x="7255344" y="648010"/>
                  </a:lnTo>
                  <a:lnTo>
                    <a:pt x="7267507" y="638110"/>
                  </a:lnTo>
                  <a:lnTo>
                    <a:pt x="7297635" y="607624"/>
                  </a:lnTo>
                  <a:lnTo>
                    <a:pt x="7324619" y="560752"/>
                  </a:lnTo>
                  <a:lnTo>
                    <a:pt x="7329800" y="537423"/>
                  </a:lnTo>
                  <a:lnTo>
                    <a:pt x="7329632" y="514275"/>
                  </a:lnTo>
                  <a:lnTo>
                    <a:pt x="7313831" y="468864"/>
                  </a:lnTo>
                  <a:lnTo>
                    <a:pt x="7278372" y="425187"/>
                  </a:lnTo>
                  <a:lnTo>
                    <a:pt x="7224410" y="383918"/>
                  </a:lnTo>
                  <a:lnTo>
                    <a:pt x="7190852" y="364395"/>
                  </a:lnTo>
                  <a:lnTo>
                    <a:pt x="7153101" y="345725"/>
                  </a:lnTo>
                  <a:lnTo>
                    <a:pt x="7111303" y="327993"/>
                  </a:lnTo>
                  <a:lnTo>
                    <a:pt x="7065602" y="311281"/>
                  </a:lnTo>
                  <a:lnTo>
                    <a:pt x="7016142" y="295674"/>
                  </a:lnTo>
                  <a:lnTo>
                    <a:pt x="6963067" y="281256"/>
                  </a:lnTo>
                  <a:lnTo>
                    <a:pt x="6906523" y="268109"/>
                  </a:lnTo>
                  <a:lnTo>
                    <a:pt x="6846654" y="256320"/>
                  </a:lnTo>
                  <a:lnTo>
                    <a:pt x="6783603" y="245970"/>
                  </a:lnTo>
                  <a:lnTo>
                    <a:pt x="6717517" y="237144"/>
                  </a:lnTo>
                  <a:lnTo>
                    <a:pt x="6648538" y="229926"/>
                  </a:lnTo>
                  <a:lnTo>
                    <a:pt x="6629702" y="203004"/>
                  </a:lnTo>
                  <a:lnTo>
                    <a:pt x="6569062" y="152075"/>
                  </a:lnTo>
                  <a:lnTo>
                    <a:pt x="6527858" y="128406"/>
                  </a:lnTo>
                  <a:lnTo>
                    <a:pt x="6479799" y="106158"/>
                  </a:lnTo>
                  <a:lnTo>
                    <a:pt x="6425184" y="85501"/>
                  </a:lnTo>
                  <a:lnTo>
                    <a:pt x="6364312" y="66604"/>
                  </a:lnTo>
                  <a:lnTo>
                    <a:pt x="6319083" y="54751"/>
                  </a:lnTo>
                  <a:lnTo>
                    <a:pt x="6272190" y="44081"/>
                  </a:lnTo>
                  <a:lnTo>
                    <a:pt x="6223811" y="34590"/>
                  </a:lnTo>
                  <a:lnTo>
                    <a:pt x="6174122" y="26272"/>
                  </a:lnTo>
                  <a:lnTo>
                    <a:pt x="6123300" y="19124"/>
                  </a:lnTo>
                  <a:lnTo>
                    <a:pt x="6071522" y="13139"/>
                  </a:lnTo>
                  <a:lnTo>
                    <a:pt x="6018965" y="8313"/>
                  </a:lnTo>
                  <a:lnTo>
                    <a:pt x="5965805" y="4642"/>
                  </a:lnTo>
                  <a:lnTo>
                    <a:pt x="5912220" y="2120"/>
                  </a:lnTo>
                  <a:lnTo>
                    <a:pt x="5858386" y="743"/>
                  </a:lnTo>
                  <a:lnTo>
                    <a:pt x="5804481" y="507"/>
                  </a:lnTo>
                  <a:lnTo>
                    <a:pt x="5750680" y="1405"/>
                  </a:lnTo>
                  <a:lnTo>
                    <a:pt x="5697161" y="3434"/>
                  </a:lnTo>
                  <a:lnTo>
                    <a:pt x="5644101" y="6589"/>
                  </a:lnTo>
                  <a:lnTo>
                    <a:pt x="5591676" y="10864"/>
                  </a:lnTo>
                  <a:lnTo>
                    <a:pt x="5540064" y="16255"/>
                  </a:lnTo>
                  <a:lnTo>
                    <a:pt x="5489440" y="22758"/>
                  </a:lnTo>
                  <a:lnTo>
                    <a:pt x="5439983" y="30367"/>
                  </a:lnTo>
                  <a:lnTo>
                    <a:pt x="5391868" y="39078"/>
                  </a:lnTo>
                  <a:lnTo>
                    <a:pt x="5345273" y="48886"/>
                  </a:lnTo>
                  <a:lnTo>
                    <a:pt x="5300374" y="59785"/>
                  </a:lnTo>
                  <a:lnTo>
                    <a:pt x="5257348" y="71772"/>
                  </a:lnTo>
                  <a:lnTo>
                    <a:pt x="5216373" y="84842"/>
                  </a:lnTo>
                  <a:lnTo>
                    <a:pt x="5177624" y="98989"/>
                  </a:lnTo>
                  <a:lnTo>
                    <a:pt x="5133195" y="81389"/>
                  </a:lnTo>
                  <a:lnTo>
                    <a:pt x="5084254" y="65233"/>
                  </a:lnTo>
                  <a:lnTo>
                    <a:pt x="5031137" y="50626"/>
                  </a:lnTo>
                  <a:lnTo>
                    <a:pt x="4974181" y="37671"/>
                  </a:lnTo>
                  <a:lnTo>
                    <a:pt x="4913718" y="26472"/>
                  </a:lnTo>
                  <a:lnTo>
                    <a:pt x="4859778" y="18379"/>
                  </a:lnTo>
                  <a:lnTo>
                    <a:pt x="4804970" y="11793"/>
                  </a:lnTo>
                  <a:lnTo>
                    <a:pt x="4749520" y="6686"/>
                  </a:lnTo>
                  <a:lnTo>
                    <a:pt x="4693652" y="3036"/>
                  </a:lnTo>
                  <a:lnTo>
                    <a:pt x="4637593" y="815"/>
                  </a:lnTo>
                  <a:lnTo>
                    <a:pt x="45815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3901" y="194888"/>
              <a:ext cx="7498715" cy="1828164"/>
            </a:xfrm>
            <a:custGeom>
              <a:avLst/>
              <a:gdLst/>
              <a:ahLst/>
              <a:cxnLst/>
              <a:rect l="l" t="t" r="r" b="b"/>
              <a:pathLst>
                <a:path w="7498715" h="1828164">
                  <a:moveTo>
                    <a:pt x="682015" y="601909"/>
                  </a:moveTo>
                  <a:lnTo>
                    <a:pt x="674520" y="578349"/>
                  </a:lnTo>
                  <a:lnTo>
                    <a:pt x="671330" y="554974"/>
                  </a:lnTo>
                  <a:lnTo>
                    <a:pt x="672340" y="531828"/>
                  </a:lnTo>
                  <a:lnTo>
                    <a:pt x="686544" y="486408"/>
                  </a:lnTo>
                  <a:lnTo>
                    <a:pt x="716293" y="442457"/>
                  </a:lnTo>
                  <a:lnTo>
                    <a:pt x="760748" y="400341"/>
                  </a:lnTo>
                  <a:lnTo>
                    <a:pt x="819070" y="360427"/>
                  </a:lnTo>
                  <a:lnTo>
                    <a:pt x="853169" y="341411"/>
                  </a:lnTo>
                  <a:lnTo>
                    <a:pt x="890421" y="323082"/>
                  </a:lnTo>
                  <a:lnTo>
                    <a:pt x="930720" y="305488"/>
                  </a:lnTo>
                  <a:lnTo>
                    <a:pt x="973961" y="288673"/>
                  </a:lnTo>
                  <a:lnTo>
                    <a:pt x="1020041" y="272683"/>
                  </a:lnTo>
                  <a:lnTo>
                    <a:pt x="1068854" y="257565"/>
                  </a:lnTo>
                  <a:lnTo>
                    <a:pt x="1120295" y="243364"/>
                  </a:lnTo>
                  <a:lnTo>
                    <a:pt x="1174259" y="230126"/>
                  </a:lnTo>
                  <a:lnTo>
                    <a:pt x="1230642" y="217898"/>
                  </a:lnTo>
                  <a:lnTo>
                    <a:pt x="1289338" y="206723"/>
                  </a:lnTo>
                  <a:lnTo>
                    <a:pt x="1350244" y="196650"/>
                  </a:lnTo>
                  <a:lnTo>
                    <a:pt x="1413253" y="187722"/>
                  </a:lnTo>
                  <a:lnTo>
                    <a:pt x="1478262" y="179987"/>
                  </a:lnTo>
                  <a:lnTo>
                    <a:pt x="1545165" y="173490"/>
                  </a:lnTo>
                  <a:lnTo>
                    <a:pt x="1613858" y="168277"/>
                  </a:lnTo>
                  <a:lnTo>
                    <a:pt x="1684235" y="164394"/>
                  </a:lnTo>
                  <a:lnTo>
                    <a:pt x="1736198" y="162422"/>
                  </a:lnTo>
                  <a:lnTo>
                    <a:pt x="1788201" y="161227"/>
                  </a:lnTo>
                  <a:lnTo>
                    <a:pt x="1840169" y="160805"/>
                  </a:lnTo>
                  <a:lnTo>
                    <a:pt x="1892027" y="161151"/>
                  </a:lnTo>
                  <a:lnTo>
                    <a:pt x="1943701" y="162258"/>
                  </a:lnTo>
                  <a:lnTo>
                    <a:pt x="1995115" y="164124"/>
                  </a:lnTo>
                  <a:lnTo>
                    <a:pt x="2046195" y="166741"/>
                  </a:lnTo>
                  <a:lnTo>
                    <a:pt x="2096864" y="170107"/>
                  </a:lnTo>
                  <a:lnTo>
                    <a:pt x="2147050" y="174214"/>
                  </a:lnTo>
                  <a:lnTo>
                    <a:pt x="2196676" y="179060"/>
                  </a:lnTo>
                  <a:lnTo>
                    <a:pt x="2245667" y="184638"/>
                  </a:lnTo>
                  <a:lnTo>
                    <a:pt x="2293949" y="190944"/>
                  </a:lnTo>
                  <a:lnTo>
                    <a:pt x="2341447" y="197972"/>
                  </a:lnTo>
                  <a:lnTo>
                    <a:pt x="2388085" y="205719"/>
                  </a:lnTo>
                  <a:lnTo>
                    <a:pt x="2433789" y="214178"/>
                  </a:lnTo>
                  <a:lnTo>
                    <a:pt x="2462823" y="197287"/>
                  </a:lnTo>
                  <a:lnTo>
                    <a:pt x="2528830" y="166039"/>
                  </a:lnTo>
                  <a:lnTo>
                    <a:pt x="2565510" y="151713"/>
                  </a:lnTo>
                  <a:lnTo>
                    <a:pt x="2604446" y="138272"/>
                  </a:lnTo>
                  <a:lnTo>
                    <a:pt x="2645493" y="125730"/>
                  </a:lnTo>
                  <a:lnTo>
                    <a:pt x="2688502" y="114103"/>
                  </a:lnTo>
                  <a:lnTo>
                    <a:pt x="2733328" y="103405"/>
                  </a:lnTo>
                  <a:lnTo>
                    <a:pt x="2779825" y="93652"/>
                  </a:lnTo>
                  <a:lnTo>
                    <a:pt x="2827845" y="84858"/>
                  </a:lnTo>
                  <a:lnTo>
                    <a:pt x="2877244" y="77038"/>
                  </a:lnTo>
                  <a:lnTo>
                    <a:pt x="2927873" y="70208"/>
                  </a:lnTo>
                  <a:lnTo>
                    <a:pt x="2979588" y="64381"/>
                  </a:lnTo>
                  <a:lnTo>
                    <a:pt x="3032241" y="59574"/>
                  </a:lnTo>
                  <a:lnTo>
                    <a:pt x="3085685" y="55800"/>
                  </a:lnTo>
                  <a:lnTo>
                    <a:pt x="3139776" y="53076"/>
                  </a:lnTo>
                  <a:lnTo>
                    <a:pt x="3194365" y="51415"/>
                  </a:lnTo>
                  <a:lnTo>
                    <a:pt x="3249308" y="50833"/>
                  </a:lnTo>
                  <a:lnTo>
                    <a:pt x="3304456" y="51344"/>
                  </a:lnTo>
                  <a:lnTo>
                    <a:pt x="3359665" y="52964"/>
                  </a:lnTo>
                  <a:lnTo>
                    <a:pt x="3414787" y="55707"/>
                  </a:lnTo>
                  <a:lnTo>
                    <a:pt x="3469677" y="59589"/>
                  </a:lnTo>
                  <a:lnTo>
                    <a:pt x="3524187" y="64624"/>
                  </a:lnTo>
                  <a:lnTo>
                    <a:pt x="3578171" y="70827"/>
                  </a:lnTo>
                  <a:lnTo>
                    <a:pt x="3631484" y="78213"/>
                  </a:lnTo>
                  <a:lnTo>
                    <a:pt x="3683977" y="86797"/>
                  </a:lnTo>
                  <a:lnTo>
                    <a:pt x="3741858" y="97957"/>
                  </a:lnTo>
                  <a:lnTo>
                    <a:pt x="3797071" y="110451"/>
                  </a:lnTo>
                  <a:lnTo>
                    <a:pt x="3849427" y="124230"/>
                  </a:lnTo>
                  <a:lnTo>
                    <a:pt x="3898734" y="139248"/>
                  </a:lnTo>
                  <a:lnTo>
                    <a:pt x="3927171" y="122009"/>
                  </a:lnTo>
                  <a:lnTo>
                    <a:pt x="3994073" y="90640"/>
                  </a:lnTo>
                  <a:lnTo>
                    <a:pt x="4032088" y="76559"/>
                  </a:lnTo>
                  <a:lnTo>
                    <a:pt x="4072845" y="63581"/>
                  </a:lnTo>
                  <a:lnTo>
                    <a:pt x="4116118" y="51731"/>
                  </a:lnTo>
                  <a:lnTo>
                    <a:pt x="4161681" y="41034"/>
                  </a:lnTo>
                  <a:lnTo>
                    <a:pt x="4209309" y="31516"/>
                  </a:lnTo>
                  <a:lnTo>
                    <a:pt x="4258776" y="23202"/>
                  </a:lnTo>
                  <a:lnTo>
                    <a:pt x="4309857" y="16116"/>
                  </a:lnTo>
                  <a:lnTo>
                    <a:pt x="4362326" y="10284"/>
                  </a:lnTo>
                  <a:lnTo>
                    <a:pt x="4415957" y="5731"/>
                  </a:lnTo>
                  <a:lnTo>
                    <a:pt x="4470525" y="2483"/>
                  </a:lnTo>
                  <a:lnTo>
                    <a:pt x="4525804" y="564"/>
                  </a:lnTo>
                  <a:lnTo>
                    <a:pt x="4581569" y="0"/>
                  </a:lnTo>
                  <a:lnTo>
                    <a:pt x="4637593" y="815"/>
                  </a:lnTo>
                  <a:lnTo>
                    <a:pt x="4693652" y="3036"/>
                  </a:lnTo>
                  <a:lnTo>
                    <a:pt x="4749520" y="6686"/>
                  </a:lnTo>
                  <a:lnTo>
                    <a:pt x="4804970" y="11793"/>
                  </a:lnTo>
                  <a:lnTo>
                    <a:pt x="4859778" y="18379"/>
                  </a:lnTo>
                  <a:lnTo>
                    <a:pt x="4913718" y="26472"/>
                  </a:lnTo>
                  <a:lnTo>
                    <a:pt x="4974181" y="37671"/>
                  </a:lnTo>
                  <a:lnTo>
                    <a:pt x="5031137" y="50626"/>
                  </a:lnTo>
                  <a:lnTo>
                    <a:pt x="5084254" y="65233"/>
                  </a:lnTo>
                  <a:lnTo>
                    <a:pt x="5133195" y="81389"/>
                  </a:lnTo>
                  <a:lnTo>
                    <a:pt x="5177624" y="98989"/>
                  </a:lnTo>
                  <a:lnTo>
                    <a:pt x="5216373" y="84842"/>
                  </a:lnTo>
                  <a:lnTo>
                    <a:pt x="5257348" y="71772"/>
                  </a:lnTo>
                  <a:lnTo>
                    <a:pt x="5300374" y="59785"/>
                  </a:lnTo>
                  <a:lnTo>
                    <a:pt x="5345273" y="48886"/>
                  </a:lnTo>
                  <a:lnTo>
                    <a:pt x="5391868" y="39078"/>
                  </a:lnTo>
                  <a:lnTo>
                    <a:pt x="5439983" y="30367"/>
                  </a:lnTo>
                  <a:lnTo>
                    <a:pt x="5489440" y="22758"/>
                  </a:lnTo>
                  <a:lnTo>
                    <a:pt x="5540064" y="16255"/>
                  </a:lnTo>
                  <a:lnTo>
                    <a:pt x="5591676" y="10864"/>
                  </a:lnTo>
                  <a:lnTo>
                    <a:pt x="5644101" y="6589"/>
                  </a:lnTo>
                  <a:lnTo>
                    <a:pt x="5697161" y="3434"/>
                  </a:lnTo>
                  <a:lnTo>
                    <a:pt x="5750680" y="1405"/>
                  </a:lnTo>
                  <a:lnTo>
                    <a:pt x="5804481" y="507"/>
                  </a:lnTo>
                  <a:lnTo>
                    <a:pt x="5858386" y="743"/>
                  </a:lnTo>
                  <a:lnTo>
                    <a:pt x="5912220" y="2120"/>
                  </a:lnTo>
                  <a:lnTo>
                    <a:pt x="5965805" y="4642"/>
                  </a:lnTo>
                  <a:lnTo>
                    <a:pt x="6018965" y="8313"/>
                  </a:lnTo>
                  <a:lnTo>
                    <a:pt x="6071522" y="13139"/>
                  </a:lnTo>
                  <a:lnTo>
                    <a:pt x="6123300" y="19124"/>
                  </a:lnTo>
                  <a:lnTo>
                    <a:pt x="6174122" y="26272"/>
                  </a:lnTo>
                  <a:lnTo>
                    <a:pt x="6223811" y="34590"/>
                  </a:lnTo>
                  <a:lnTo>
                    <a:pt x="6272190" y="44081"/>
                  </a:lnTo>
                  <a:lnTo>
                    <a:pt x="6319083" y="54751"/>
                  </a:lnTo>
                  <a:lnTo>
                    <a:pt x="6364312" y="66604"/>
                  </a:lnTo>
                  <a:lnTo>
                    <a:pt x="6425184" y="85501"/>
                  </a:lnTo>
                  <a:lnTo>
                    <a:pt x="6479799" y="106158"/>
                  </a:lnTo>
                  <a:lnTo>
                    <a:pt x="6527858" y="128406"/>
                  </a:lnTo>
                  <a:lnTo>
                    <a:pt x="6569062" y="152075"/>
                  </a:lnTo>
                  <a:lnTo>
                    <a:pt x="6603109" y="176998"/>
                  </a:lnTo>
                  <a:lnTo>
                    <a:pt x="6648538" y="229926"/>
                  </a:lnTo>
                  <a:lnTo>
                    <a:pt x="6717517" y="237144"/>
                  </a:lnTo>
                  <a:lnTo>
                    <a:pt x="6783603" y="245970"/>
                  </a:lnTo>
                  <a:lnTo>
                    <a:pt x="6846654" y="256320"/>
                  </a:lnTo>
                  <a:lnTo>
                    <a:pt x="6906523" y="268109"/>
                  </a:lnTo>
                  <a:lnTo>
                    <a:pt x="6963067" y="281256"/>
                  </a:lnTo>
                  <a:lnTo>
                    <a:pt x="7016142" y="295674"/>
                  </a:lnTo>
                  <a:lnTo>
                    <a:pt x="7065602" y="311281"/>
                  </a:lnTo>
                  <a:lnTo>
                    <a:pt x="7111303" y="327993"/>
                  </a:lnTo>
                  <a:lnTo>
                    <a:pt x="7153101" y="345725"/>
                  </a:lnTo>
                  <a:lnTo>
                    <a:pt x="7190852" y="364395"/>
                  </a:lnTo>
                  <a:lnTo>
                    <a:pt x="7224410" y="383918"/>
                  </a:lnTo>
                  <a:lnTo>
                    <a:pt x="7278372" y="425187"/>
                  </a:lnTo>
                  <a:lnTo>
                    <a:pt x="7313831" y="468864"/>
                  </a:lnTo>
                  <a:lnTo>
                    <a:pt x="7329632" y="514275"/>
                  </a:lnTo>
                  <a:lnTo>
                    <a:pt x="7329800" y="537423"/>
                  </a:lnTo>
                  <a:lnTo>
                    <a:pt x="7324619" y="560752"/>
                  </a:lnTo>
                  <a:lnTo>
                    <a:pt x="7297635" y="607624"/>
                  </a:lnTo>
                  <a:lnTo>
                    <a:pt x="7267507" y="638110"/>
                  </a:lnTo>
                  <a:lnTo>
                    <a:pt x="7255344" y="648010"/>
                  </a:lnTo>
                  <a:lnTo>
                    <a:pt x="7302176" y="669734"/>
                  </a:lnTo>
                  <a:lnTo>
                    <a:pt x="7343917" y="692147"/>
                  </a:lnTo>
                  <a:lnTo>
                    <a:pt x="7380600" y="715169"/>
                  </a:lnTo>
                  <a:lnTo>
                    <a:pt x="7412256" y="738718"/>
                  </a:lnTo>
                  <a:lnTo>
                    <a:pt x="7460620" y="787071"/>
                  </a:lnTo>
                  <a:lnTo>
                    <a:pt x="7489264" y="836553"/>
                  </a:lnTo>
                  <a:lnTo>
                    <a:pt x="7498446" y="886513"/>
                  </a:lnTo>
                  <a:lnTo>
                    <a:pt x="7495818" y="911469"/>
                  </a:lnTo>
                  <a:lnTo>
                    <a:pt x="7476287" y="960924"/>
                  </a:lnTo>
                  <a:lnTo>
                    <a:pt x="7437934" y="1009228"/>
                  </a:lnTo>
                  <a:lnTo>
                    <a:pt x="7381017" y="1055729"/>
                  </a:lnTo>
                  <a:lnTo>
                    <a:pt x="7345677" y="1078099"/>
                  </a:lnTo>
                  <a:lnTo>
                    <a:pt x="7305792" y="1099775"/>
                  </a:lnTo>
                  <a:lnTo>
                    <a:pt x="7261395" y="1120673"/>
                  </a:lnTo>
                  <a:lnTo>
                    <a:pt x="7212516" y="1140714"/>
                  </a:lnTo>
                  <a:lnTo>
                    <a:pt x="7159189" y="1159815"/>
                  </a:lnTo>
                  <a:lnTo>
                    <a:pt x="7101445" y="1177894"/>
                  </a:lnTo>
                  <a:lnTo>
                    <a:pt x="7039317" y="1194872"/>
                  </a:lnTo>
                  <a:lnTo>
                    <a:pt x="6994937" y="1205635"/>
                  </a:lnTo>
                  <a:lnTo>
                    <a:pt x="6949202" y="1215680"/>
                  </a:lnTo>
                  <a:lnTo>
                    <a:pt x="6902195" y="1224993"/>
                  </a:lnTo>
                  <a:lnTo>
                    <a:pt x="6853998" y="1233562"/>
                  </a:lnTo>
                  <a:lnTo>
                    <a:pt x="6804693" y="1241372"/>
                  </a:lnTo>
                  <a:lnTo>
                    <a:pt x="6754361" y="1248412"/>
                  </a:lnTo>
                  <a:lnTo>
                    <a:pt x="6703084" y="1254667"/>
                  </a:lnTo>
                  <a:lnTo>
                    <a:pt x="6650945" y="1260124"/>
                  </a:lnTo>
                  <a:lnTo>
                    <a:pt x="6598025" y="1264771"/>
                  </a:lnTo>
                  <a:lnTo>
                    <a:pt x="6544406" y="1268594"/>
                  </a:lnTo>
                  <a:lnTo>
                    <a:pt x="6490169" y="1271580"/>
                  </a:lnTo>
                  <a:lnTo>
                    <a:pt x="6487305" y="1294356"/>
                  </a:lnTo>
                  <a:lnTo>
                    <a:pt x="6468172" y="1338587"/>
                  </a:lnTo>
                  <a:lnTo>
                    <a:pt x="6432171" y="1380730"/>
                  </a:lnTo>
                  <a:lnTo>
                    <a:pt x="6380509" y="1420391"/>
                  </a:lnTo>
                  <a:lnTo>
                    <a:pt x="6314388" y="1457177"/>
                  </a:lnTo>
                  <a:lnTo>
                    <a:pt x="6276283" y="1474368"/>
                  </a:lnTo>
                  <a:lnTo>
                    <a:pt x="6235015" y="1490692"/>
                  </a:lnTo>
                  <a:lnTo>
                    <a:pt x="6190735" y="1506101"/>
                  </a:lnTo>
                  <a:lnTo>
                    <a:pt x="6143594" y="1520545"/>
                  </a:lnTo>
                  <a:lnTo>
                    <a:pt x="6093741" y="1533974"/>
                  </a:lnTo>
                  <a:lnTo>
                    <a:pt x="6041329" y="1546340"/>
                  </a:lnTo>
                  <a:lnTo>
                    <a:pt x="5986506" y="1557593"/>
                  </a:lnTo>
                  <a:lnTo>
                    <a:pt x="5929425" y="1567684"/>
                  </a:lnTo>
                  <a:lnTo>
                    <a:pt x="5870235" y="1576564"/>
                  </a:lnTo>
                  <a:lnTo>
                    <a:pt x="5809087" y="1584184"/>
                  </a:lnTo>
                  <a:lnTo>
                    <a:pt x="5746132" y="1590494"/>
                  </a:lnTo>
                  <a:lnTo>
                    <a:pt x="5681520" y="1595445"/>
                  </a:lnTo>
                  <a:lnTo>
                    <a:pt x="5615402" y="1598988"/>
                  </a:lnTo>
                  <a:lnTo>
                    <a:pt x="5547928" y="1601074"/>
                  </a:lnTo>
                  <a:lnTo>
                    <a:pt x="5479249" y="1601653"/>
                  </a:lnTo>
                  <a:lnTo>
                    <a:pt x="5423880" y="1600995"/>
                  </a:lnTo>
                  <a:lnTo>
                    <a:pt x="5368873" y="1599335"/>
                  </a:lnTo>
                  <a:lnTo>
                    <a:pt x="5314350" y="1596683"/>
                  </a:lnTo>
                  <a:lnTo>
                    <a:pt x="5260429" y="1593049"/>
                  </a:lnTo>
                  <a:lnTo>
                    <a:pt x="5207231" y="1588445"/>
                  </a:lnTo>
                  <a:lnTo>
                    <a:pt x="5154875" y="1582880"/>
                  </a:lnTo>
                  <a:lnTo>
                    <a:pt x="5103481" y="1576366"/>
                  </a:lnTo>
                  <a:lnTo>
                    <a:pt x="5053167" y="1568913"/>
                  </a:lnTo>
                  <a:lnTo>
                    <a:pt x="5004055" y="1560532"/>
                  </a:lnTo>
                  <a:lnTo>
                    <a:pt x="4956263" y="1551234"/>
                  </a:lnTo>
                  <a:lnTo>
                    <a:pt x="4936697" y="1570886"/>
                  </a:lnTo>
                  <a:lnTo>
                    <a:pt x="4889237" y="1608442"/>
                  </a:lnTo>
                  <a:lnTo>
                    <a:pt x="4831348" y="1643546"/>
                  </a:lnTo>
                  <a:lnTo>
                    <a:pt x="4763836" y="1676054"/>
                  </a:lnTo>
                  <a:lnTo>
                    <a:pt x="4726723" y="1691290"/>
                  </a:lnTo>
                  <a:lnTo>
                    <a:pt x="4687507" y="1705823"/>
                  </a:lnTo>
                  <a:lnTo>
                    <a:pt x="4646289" y="1719635"/>
                  </a:lnTo>
                  <a:lnTo>
                    <a:pt x="4603169" y="1732709"/>
                  </a:lnTo>
                  <a:lnTo>
                    <a:pt x="4558249" y="1745025"/>
                  </a:lnTo>
                  <a:lnTo>
                    <a:pt x="4511628" y="1756567"/>
                  </a:lnTo>
                  <a:lnTo>
                    <a:pt x="4463409" y="1767316"/>
                  </a:lnTo>
                  <a:lnTo>
                    <a:pt x="4413692" y="1777254"/>
                  </a:lnTo>
                  <a:lnTo>
                    <a:pt x="4362578" y="1786363"/>
                  </a:lnTo>
                  <a:lnTo>
                    <a:pt x="4310167" y="1794626"/>
                  </a:lnTo>
                  <a:lnTo>
                    <a:pt x="4256561" y="1802024"/>
                  </a:lnTo>
                  <a:lnTo>
                    <a:pt x="4201860" y="1808540"/>
                  </a:lnTo>
                  <a:lnTo>
                    <a:pt x="4146166" y="1814154"/>
                  </a:lnTo>
                  <a:lnTo>
                    <a:pt x="4089578" y="1818850"/>
                  </a:lnTo>
                  <a:lnTo>
                    <a:pt x="4032199" y="1822610"/>
                  </a:lnTo>
                  <a:lnTo>
                    <a:pt x="3974128" y="1825415"/>
                  </a:lnTo>
                  <a:lnTo>
                    <a:pt x="3915466" y="1827247"/>
                  </a:lnTo>
                  <a:lnTo>
                    <a:pt x="3856316" y="1828089"/>
                  </a:lnTo>
                  <a:lnTo>
                    <a:pt x="3796776" y="1827922"/>
                  </a:lnTo>
                  <a:lnTo>
                    <a:pt x="3736949" y="1826728"/>
                  </a:lnTo>
                  <a:lnTo>
                    <a:pt x="3676935" y="1824490"/>
                  </a:lnTo>
                  <a:lnTo>
                    <a:pt x="3616835" y="1821190"/>
                  </a:lnTo>
                  <a:lnTo>
                    <a:pt x="3556749" y="1816809"/>
                  </a:lnTo>
                  <a:lnTo>
                    <a:pt x="3496779" y="1811330"/>
                  </a:lnTo>
                  <a:lnTo>
                    <a:pt x="3437577" y="1804780"/>
                  </a:lnTo>
                  <a:lnTo>
                    <a:pt x="3379733" y="1797224"/>
                  </a:lnTo>
                  <a:lnTo>
                    <a:pt x="3323351" y="1788685"/>
                  </a:lnTo>
                  <a:lnTo>
                    <a:pt x="3268535" y="1779190"/>
                  </a:lnTo>
                  <a:lnTo>
                    <a:pt x="3215391" y="1768764"/>
                  </a:lnTo>
                  <a:lnTo>
                    <a:pt x="3164022" y="1757431"/>
                  </a:lnTo>
                  <a:lnTo>
                    <a:pt x="3114533" y="1745218"/>
                  </a:lnTo>
                  <a:lnTo>
                    <a:pt x="3067028" y="1732150"/>
                  </a:lnTo>
                  <a:lnTo>
                    <a:pt x="3021612" y="1718252"/>
                  </a:lnTo>
                  <a:lnTo>
                    <a:pt x="2978389" y="1703549"/>
                  </a:lnTo>
                  <a:lnTo>
                    <a:pt x="2937464" y="1688067"/>
                  </a:lnTo>
                  <a:lnTo>
                    <a:pt x="2898940" y="1671831"/>
                  </a:lnTo>
                  <a:lnTo>
                    <a:pt x="2862922" y="1654866"/>
                  </a:lnTo>
                  <a:lnTo>
                    <a:pt x="2812531" y="1664478"/>
                  </a:lnTo>
                  <a:lnTo>
                    <a:pt x="2761423" y="1673285"/>
                  </a:lnTo>
                  <a:lnTo>
                    <a:pt x="2709670" y="1681293"/>
                  </a:lnTo>
                  <a:lnTo>
                    <a:pt x="2657339" y="1688507"/>
                  </a:lnTo>
                  <a:lnTo>
                    <a:pt x="2604499" y="1694934"/>
                  </a:lnTo>
                  <a:lnTo>
                    <a:pt x="2551220" y="1700579"/>
                  </a:lnTo>
                  <a:lnTo>
                    <a:pt x="2497570" y="1705448"/>
                  </a:lnTo>
                  <a:lnTo>
                    <a:pt x="2443618" y="1709546"/>
                  </a:lnTo>
                  <a:lnTo>
                    <a:pt x="2389433" y="1712879"/>
                  </a:lnTo>
                  <a:lnTo>
                    <a:pt x="2335084" y="1715453"/>
                  </a:lnTo>
                  <a:lnTo>
                    <a:pt x="2280640" y="1717273"/>
                  </a:lnTo>
                  <a:lnTo>
                    <a:pt x="2226169" y="1718346"/>
                  </a:lnTo>
                  <a:lnTo>
                    <a:pt x="2171741" y="1718676"/>
                  </a:lnTo>
                  <a:lnTo>
                    <a:pt x="2117424" y="1718270"/>
                  </a:lnTo>
                  <a:lnTo>
                    <a:pt x="2063288" y="1717134"/>
                  </a:lnTo>
                  <a:lnTo>
                    <a:pt x="2009401" y="1715273"/>
                  </a:lnTo>
                  <a:lnTo>
                    <a:pt x="1955832" y="1712692"/>
                  </a:lnTo>
                  <a:lnTo>
                    <a:pt x="1902650" y="1709398"/>
                  </a:lnTo>
                  <a:lnTo>
                    <a:pt x="1849924" y="1705396"/>
                  </a:lnTo>
                  <a:lnTo>
                    <a:pt x="1797723" y="1700692"/>
                  </a:lnTo>
                  <a:lnTo>
                    <a:pt x="1746116" y="1695291"/>
                  </a:lnTo>
                  <a:lnTo>
                    <a:pt x="1695171" y="1689200"/>
                  </a:lnTo>
                  <a:lnTo>
                    <a:pt x="1644958" y="1682424"/>
                  </a:lnTo>
                  <a:lnTo>
                    <a:pt x="1595545" y="1674969"/>
                  </a:lnTo>
                  <a:lnTo>
                    <a:pt x="1547001" y="1666840"/>
                  </a:lnTo>
                  <a:lnTo>
                    <a:pt x="1499396" y="1658043"/>
                  </a:lnTo>
                  <a:lnTo>
                    <a:pt x="1452798" y="1648584"/>
                  </a:lnTo>
                  <a:lnTo>
                    <a:pt x="1407276" y="1638469"/>
                  </a:lnTo>
                  <a:lnTo>
                    <a:pt x="1362898" y="1627703"/>
                  </a:lnTo>
                  <a:lnTo>
                    <a:pt x="1319734" y="1616291"/>
                  </a:lnTo>
                  <a:lnTo>
                    <a:pt x="1277853" y="1604241"/>
                  </a:lnTo>
                  <a:lnTo>
                    <a:pt x="1237324" y="1591557"/>
                  </a:lnTo>
                  <a:lnTo>
                    <a:pt x="1198215" y="1578245"/>
                  </a:lnTo>
                  <a:lnTo>
                    <a:pt x="1160595" y="1564311"/>
                  </a:lnTo>
                  <a:lnTo>
                    <a:pt x="1124534" y="1549760"/>
                  </a:lnTo>
                  <a:lnTo>
                    <a:pt x="1057361" y="1518832"/>
                  </a:lnTo>
                  <a:lnTo>
                    <a:pt x="1021587" y="1499799"/>
                  </a:lnTo>
                  <a:lnTo>
                    <a:pt x="1012240" y="1494338"/>
                  </a:lnTo>
                  <a:lnTo>
                    <a:pt x="947147" y="1495946"/>
                  </a:lnTo>
                  <a:lnTo>
                    <a:pt x="882954" y="1495719"/>
                  </a:lnTo>
                  <a:lnTo>
                    <a:pt x="819914" y="1493725"/>
                  </a:lnTo>
                  <a:lnTo>
                    <a:pt x="758278" y="1490028"/>
                  </a:lnTo>
                  <a:lnTo>
                    <a:pt x="698298" y="1484695"/>
                  </a:lnTo>
                  <a:lnTo>
                    <a:pt x="640226" y="1477791"/>
                  </a:lnTo>
                  <a:lnTo>
                    <a:pt x="584313" y="1469381"/>
                  </a:lnTo>
                  <a:lnTo>
                    <a:pt x="530812" y="1459532"/>
                  </a:lnTo>
                  <a:lnTo>
                    <a:pt x="479974" y="1448310"/>
                  </a:lnTo>
                  <a:lnTo>
                    <a:pt x="432051" y="1435780"/>
                  </a:lnTo>
                  <a:lnTo>
                    <a:pt x="387295" y="1422008"/>
                  </a:lnTo>
                  <a:lnTo>
                    <a:pt x="345958" y="1407059"/>
                  </a:lnTo>
                  <a:lnTo>
                    <a:pt x="308291" y="1391000"/>
                  </a:lnTo>
                  <a:lnTo>
                    <a:pt x="244976" y="1355814"/>
                  </a:lnTo>
                  <a:lnTo>
                    <a:pt x="199363" y="1316975"/>
                  </a:lnTo>
                  <a:lnTo>
                    <a:pt x="173469" y="1275009"/>
                  </a:lnTo>
                  <a:lnTo>
                    <a:pt x="168336" y="1243667"/>
                  </a:lnTo>
                  <a:lnTo>
                    <a:pt x="174949" y="1212677"/>
                  </a:lnTo>
                  <a:lnTo>
                    <a:pt x="222057" y="1153090"/>
                  </a:lnTo>
                  <a:lnTo>
                    <a:pt x="261872" y="1125165"/>
                  </a:lnTo>
                  <a:lnTo>
                    <a:pt x="312074" y="1098933"/>
                  </a:lnTo>
                  <a:lnTo>
                    <a:pt x="372325" y="1074730"/>
                  </a:lnTo>
                  <a:lnTo>
                    <a:pt x="307833" y="1060608"/>
                  </a:lnTo>
                  <a:lnTo>
                    <a:pt x="249064" y="1044695"/>
                  </a:lnTo>
                  <a:lnTo>
                    <a:pt x="196153" y="1027163"/>
                  </a:lnTo>
                  <a:lnTo>
                    <a:pt x="149235" y="1008186"/>
                  </a:lnTo>
                  <a:lnTo>
                    <a:pt x="108447" y="987936"/>
                  </a:lnTo>
                  <a:lnTo>
                    <a:pt x="73922" y="966587"/>
                  </a:lnTo>
                  <a:lnTo>
                    <a:pt x="24207" y="921282"/>
                  </a:lnTo>
                  <a:lnTo>
                    <a:pt x="1173" y="873656"/>
                  </a:lnTo>
                  <a:lnTo>
                    <a:pt x="0" y="849404"/>
                  </a:lnTo>
                  <a:lnTo>
                    <a:pt x="5902" y="825091"/>
                  </a:lnTo>
                  <a:lnTo>
                    <a:pt x="39478" y="776974"/>
                  </a:lnTo>
                  <a:lnTo>
                    <a:pt x="102984" y="730687"/>
                  </a:lnTo>
                  <a:lnTo>
                    <a:pt x="170942" y="698111"/>
                  </a:lnTo>
                  <a:lnTo>
                    <a:pt x="210068" y="683419"/>
                  </a:lnTo>
                  <a:lnTo>
                    <a:pt x="252322" y="669854"/>
                  </a:lnTo>
                  <a:lnTo>
                    <a:pt x="297476" y="657463"/>
                  </a:lnTo>
                  <a:lnTo>
                    <a:pt x="345305" y="646295"/>
                  </a:lnTo>
                  <a:lnTo>
                    <a:pt x="395579" y="636397"/>
                  </a:lnTo>
                  <a:lnTo>
                    <a:pt x="448074" y="627817"/>
                  </a:lnTo>
                  <a:lnTo>
                    <a:pt x="502561" y="620602"/>
                  </a:lnTo>
                  <a:lnTo>
                    <a:pt x="558812" y="614799"/>
                  </a:lnTo>
                  <a:lnTo>
                    <a:pt x="616602" y="610457"/>
                  </a:lnTo>
                  <a:lnTo>
                    <a:pt x="675703" y="607624"/>
                  </a:lnTo>
                  <a:lnTo>
                    <a:pt x="682015" y="601909"/>
                  </a:lnTo>
                  <a:close/>
                </a:path>
                <a:path w="7498715" h="1828164">
                  <a:moveTo>
                    <a:pt x="819480" y="1101273"/>
                  </a:moveTo>
                  <a:lnTo>
                    <a:pt x="768425" y="1102042"/>
                  </a:lnTo>
                  <a:lnTo>
                    <a:pt x="717542" y="1101650"/>
                  </a:lnTo>
                  <a:lnTo>
                    <a:pt x="666998" y="1100111"/>
                  </a:lnTo>
                  <a:lnTo>
                    <a:pt x="616964" y="1097440"/>
                  </a:lnTo>
                  <a:lnTo>
                    <a:pt x="567608" y="1093652"/>
                  </a:lnTo>
                  <a:lnTo>
                    <a:pt x="519100" y="1088761"/>
                  </a:lnTo>
                  <a:lnTo>
                    <a:pt x="471609" y="1082782"/>
                  </a:lnTo>
                  <a:lnTo>
                    <a:pt x="425303" y="1075729"/>
                  </a:lnTo>
                  <a:lnTo>
                    <a:pt x="380352" y="1067618"/>
                  </a:lnTo>
                </a:path>
                <a:path w="7498715" h="1828164">
                  <a:moveTo>
                    <a:pt x="1206969" y="1470208"/>
                  </a:moveTo>
                  <a:lnTo>
                    <a:pt x="1160172" y="1475800"/>
                  </a:lnTo>
                  <a:lnTo>
                    <a:pt x="1112454" y="1480368"/>
                  </a:lnTo>
                  <a:lnTo>
                    <a:pt x="1063953" y="1483888"/>
                  </a:lnTo>
                  <a:lnTo>
                    <a:pt x="1014806" y="1486337"/>
                  </a:lnTo>
                </a:path>
                <a:path w="7498715" h="1828164">
                  <a:moveTo>
                    <a:pt x="2862414" y="1647500"/>
                  </a:moveTo>
                  <a:lnTo>
                    <a:pt x="2829085" y="1629884"/>
                  </a:lnTo>
                  <a:lnTo>
                    <a:pt x="2798660" y="1611733"/>
                  </a:lnTo>
                  <a:lnTo>
                    <a:pt x="2771189" y="1593082"/>
                  </a:lnTo>
                  <a:lnTo>
                    <a:pt x="2746717" y="1573967"/>
                  </a:lnTo>
                </a:path>
                <a:path w="7498715" h="1828164">
                  <a:moveTo>
                    <a:pt x="5003253" y="1463985"/>
                  </a:moveTo>
                  <a:lnTo>
                    <a:pt x="4996495" y="1484481"/>
                  </a:lnTo>
                  <a:lnTo>
                    <a:pt x="4986521" y="1504799"/>
                  </a:lnTo>
                  <a:lnTo>
                    <a:pt x="4973357" y="1524903"/>
                  </a:lnTo>
                  <a:lnTo>
                    <a:pt x="4957025" y="1544757"/>
                  </a:lnTo>
                </a:path>
                <a:path w="7498715" h="1828164">
                  <a:moveTo>
                    <a:pt x="5922352" y="965002"/>
                  </a:moveTo>
                  <a:lnTo>
                    <a:pt x="5994815" y="977951"/>
                  </a:lnTo>
                  <a:lnTo>
                    <a:pt x="6063148" y="992667"/>
                  </a:lnTo>
                  <a:lnTo>
                    <a:pt x="6127146" y="1009041"/>
                  </a:lnTo>
                  <a:lnTo>
                    <a:pt x="6186603" y="1026960"/>
                  </a:lnTo>
                  <a:lnTo>
                    <a:pt x="6241311" y="1046315"/>
                  </a:lnTo>
                  <a:lnTo>
                    <a:pt x="6291065" y="1066995"/>
                  </a:lnTo>
                  <a:lnTo>
                    <a:pt x="6335658" y="1088890"/>
                  </a:lnTo>
                  <a:lnTo>
                    <a:pt x="6374884" y="1111889"/>
                  </a:lnTo>
                  <a:lnTo>
                    <a:pt x="6408537" y="1135882"/>
                  </a:lnTo>
                  <a:lnTo>
                    <a:pt x="6458297" y="1186406"/>
                  </a:lnTo>
                  <a:lnTo>
                    <a:pt x="6483287" y="1239578"/>
                  </a:lnTo>
                  <a:lnTo>
                    <a:pt x="6485978" y="1266881"/>
                  </a:lnTo>
                </a:path>
                <a:path w="7498715" h="1828164">
                  <a:moveTo>
                    <a:pt x="7251788" y="643565"/>
                  </a:moveTo>
                  <a:lnTo>
                    <a:pt x="7214534" y="669159"/>
                  </a:lnTo>
                  <a:lnTo>
                    <a:pt x="7170494" y="693418"/>
                  </a:lnTo>
                  <a:lnTo>
                    <a:pt x="7119987" y="716196"/>
                  </a:lnTo>
                  <a:lnTo>
                    <a:pt x="7063329" y="737346"/>
                  </a:lnTo>
                  <a:lnTo>
                    <a:pt x="7000836" y="756722"/>
                  </a:lnTo>
                </a:path>
                <a:path w="7498715" h="1828164">
                  <a:moveTo>
                    <a:pt x="6649554" y="223576"/>
                  </a:moveTo>
                  <a:lnTo>
                    <a:pt x="6655817" y="236859"/>
                  </a:lnTo>
                  <a:lnTo>
                    <a:pt x="6660127" y="250214"/>
                  </a:lnTo>
                  <a:lnTo>
                    <a:pt x="6662485" y="263616"/>
                  </a:lnTo>
                  <a:lnTo>
                    <a:pt x="6662889" y="277043"/>
                  </a:lnTo>
                </a:path>
                <a:path w="7498715" h="1828164">
                  <a:moveTo>
                    <a:pt x="5046687" y="161219"/>
                  </a:moveTo>
                  <a:lnTo>
                    <a:pt x="5073218" y="143062"/>
                  </a:lnTo>
                  <a:lnTo>
                    <a:pt x="5103583" y="125595"/>
                  </a:lnTo>
                  <a:lnTo>
                    <a:pt x="5137663" y="108891"/>
                  </a:lnTo>
                  <a:lnTo>
                    <a:pt x="5175338" y="93020"/>
                  </a:lnTo>
                </a:path>
                <a:path w="7498715" h="1828164">
                  <a:moveTo>
                    <a:pt x="3844124" y="193731"/>
                  </a:moveTo>
                  <a:lnTo>
                    <a:pt x="3855600" y="178596"/>
                  </a:lnTo>
                  <a:lnTo>
                    <a:pt x="3869826" y="163711"/>
                  </a:lnTo>
                  <a:lnTo>
                    <a:pt x="3886790" y="149136"/>
                  </a:lnTo>
                  <a:lnTo>
                    <a:pt x="3906481" y="134930"/>
                  </a:lnTo>
                </a:path>
                <a:path w="7498715" h="1828164">
                  <a:moveTo>
                    <a:pt x="2432900" y="213670"/>
                  </a:moveTo>
                  <a:lnTo>
                    <a:pt x="2481227" y="223636"/>
                  </a:lnTo>
                  <a:lnTo>
                    <a:pt x="2528006" y="234327"/>
                  </a:lnTo>
                  <a:lnTo>
                    <a:pt x="2573151" y="245738"/>
                  </a:lnTo>
                  <a:lnTo>
                    <a:pt x="2616577" y="257862"/>
                  </a:lnTo>
                  <a:lnTo>
                    <a:pt x="2658198" y="270693"/>
                  </a:lnTo>
                </a:path>
                <a:path w="7498715" h="1828164">
                  <a:moveTo>
                    <a:pt x="721372" y="661980"/>
                  </a:moveTo>
                  <a:lnTo>
                    <a:pt x="708863" y="647147"/>
                  </a:lnTo>
                  <a:lnTo>
                    <a:pt x="698130" y="632182"/>
                  </a:lnTo>
                  <a:lnTo>
                    <a:pt x="689184" y="617099"/>
                  </a:lnTo>
                  <a:lnTo>
                    <a:pt x="682040" y="601909"/>
                  </a:lnTo>
                </a:path>
              </a:pathLst>
            </a:custGeom>
            <a:ln w="9144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7319" y="632459"/>
              <a:ext cx="4495800" cy="952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1484" y="2709672"/>
              <a:ext cx="1423415" cy="22920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406" y="2353132"/>
            <a:ext cx="638302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ЗАДАНИЕ.</a:t>
            </a:r>
            <a:endParaRPr sz="36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600" spc="-5" dirty="0">
                <a:solidFill>
                  <a:srgbClr val="2F7EE8"/>
                </a:solidFill>
              </a:rPr>
              <a:t>Собери</a:t>
            </a:r>
            <a:r>
              <a:rPr sz="3600" spc="-15" dirty="0">
                <a:solidFill>
                  <a:srgbClr val="2F7EE8"/>
                </a:solidFill>
              </a:rPr>
              <a:t> </a:t>
            </a:r>
            <a:r>
              <a:rPr sz="3600" spc="-5" dirty="0">
                <a:solidFill>
                  <a:srgbClr val="2F7EE8"/>
                </a:solidFill>
              </a:rPr>
              <a:t>цветы </a:t>
            </a:r>
            <a:r>
              <a:rPr sz="3600" spc="-10" dirty="0">
                <a:solidFill>
                  <a:srgbClr val="2F7EE8"/>
                </a:solidFill>
              </a:rPr>
              <a:t>красного</a:t>
            </a:r>
            <a:r>
              <a:rPr sz="3600" spc="-5" dirty="0">
                <a:solidFill>
                  <a:srgbClr val="2F7EE8"/>
                </a:solidFill>
              </a:rPr>
              <a:t> </a:t>
            </a:r>
            <a:r>
              <a:rPr sz="3600" spc="-15" dirty="0">
                <a:solidFill>
                  <a:srgbClr val="2F7EE8"/>
                </a:solidFill>
              </a:rPr>
              <a:t>оттенка</a:t>
            </a:r>
            <a:r>
              <a:rPr sz="1800" spc="-15" dirty="0">
                <a:solidFill>
                  <a:srgbClr val="2F7EE8"/>
                </a:solidFill>
              </a:rPr>
              <a:t>.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690473" y="991361"/>
            <a:ext cx="699706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Вышел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Крош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на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большое</a:t>
            </a:r>
            <a:r>
              <a:rPr sz="2800" spc="-5" dirty="0">
                <a:latin typeface="Calibri"/>
                <a:cs typeface="Calibri"/>
              </a:rPr>
              <a:t> и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поле,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все в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цветах.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Захотел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собрать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красивый </a:t>
            </a:r>
            <a:r>
              <a:rPr sz="2800" spc="-40" dirty="0">
                <a:latin typeface="Calibri"/>
                <a:cs typeface="Calibri"/>
              </a:rPr>
              <a:t>букет.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Помоги </a:t>
            </a:r>
            <a:r>
              <a:rPr sz="2800" spc="-30" dirty="0">
                <a:latin typeface="Calibri"/>
                <a:cs typeface="Calibri"/>
              </a:rPr>
              <a:t>ему.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5" name="object 5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9" name="object 9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2335" y="4375403"/>
            <a:ext cx="1751076" cy="21945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69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4339" y="198577"/>
            <a:ext cx="73171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</a:rPr>
              <a:t>Помоги </a:t>
            </a:r>
            <a:r>
              <a:rPr sz="2800" spc="-10" dirty="0">
                <a:solidFill>
                  <a:srgbClr val="000000"/>
                </a:solidFill>
              </a:rPr>
              <a:t>ежику</a:t>
            </a:r>
            <a:r>
              <a:rPr sz="2800" spc="20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собрать</a:t>
            </a:r>
            <a:r>
              <a:rPr sz="2800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цветы</a:t>
            </a:r>
            <a:r>
              <a:rPr sz="2800" spc="15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красного</a:t>
            </a:r>
            <a:r>
              <a:rPr sz="2800" spc="5" dirty="0">
                <a:solidFill>
                  <a:srgbClr val="000000"/>
                </a:solidFill>
              </a:rPr>
              <a:t> </a:t>
            </a:r>
            <a:r>
              <a:rPr sz="2800" spc="-15" dirty="0">
                <a:solidFill>
                  <a:srgbClr val="000000"/>
                </a:solidFill>
              </a:rPr>
              <a:t>оттенка</a:t>
            </a:r>
            <a:endParaRPr sz="28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43471" y="1629155"/>
            <a:ext cx="1225296" cy="122377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9700" y="836675"/>
            <a:ext cx="772668" cy="8214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831" y="908303"/>
            <a:ext cx="874776" cy="80772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740395" y="836688"/>
            <a:ext cx="1403985" cy="3502660"/>
            <a:chOff x="7740395" y="836688"/>
            <a:chExt cx="1403985" cy="35026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7538" y="836688"/>
              <a:ext cx="1356461" cy="14018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56803" y="3357372"/>
              <a:ext cx="1007363" cy="9814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40395" y="2205227"/>
              <a:ext cx="1133855" cy="113385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55435" y="548640"/>
            <a:ext cx="1232915" cy="100888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13" name="object 13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0" y="836675"/>
            <a:ext cx="8282940" cy="6021705"/>
            <a:chOff x="0" y="836675"/>
            <a:chExt cx="8282940" cy="602170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2636" y="3285032"/>
              <a:ext cx="3807714" cy="35729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64635" y="836675"/>
              <a:ext cx="1295400" cy="113995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15411" y="1917191"/>
              <a:ext cx="1194815" cy="899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87196" y="908303"/>
              <a:ext cx="944879" cy="7437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24455" y="908303"/>
              <a:ext cx="935736" cy="9921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84704" y="2727959"/>
              <a:ext cx="1097280" cy="10805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19700" y="1845563"/>
              <a:ext cx="928115" cy="9357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83964" y="2493263"/>
              <a:ext cx="893063" cy="9570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9831" y="4581143"/>
              <a:ext cx="1478280" cy="13243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3357371"/>
              <a:ext cx="1187196" cy="130454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1988819"/>
              <a:ext cx="1027176" cy="100431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63267" y="3860291"/>
              <a:ext cx="1155192" cy="11734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43939" y="2924555"/>
              <a:ext cx="1133856" cy="115976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43471" y="2997708"/>
              <a:ext cx="1008887" cy="100279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15567" y="1772411"/>
              <a:ext cx="1370076" cy="114147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91639" y="5157216"/>
              <a:ext cx="1386839" cy="13563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643628" y="4323587"/>
              <a:ext cx="667512" cy="6522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91328" y="3963924"/>
              <a:ext cx="909827" cy="6477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436108" y="5259323"/>
              <a:ext cx="792479" cy="79248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355960" y="4827892"/>
              <a:ext cx="1064526" cy="110016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779875" y="5475960"/>
              <a:ext cx="1168996" cy="119339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64479" y="4539996"/>
              <a:ext cx="851915" cy="87172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03291" y="5908547"/>
              <a:ext cx="737615" cy="71932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80594" y="5993129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4888" y="6059804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0594" y="5993129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530340" y="4460747"/>
              <a:ext cx="1752600" cy="21945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883652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956931" y="0"/>
              <a:ext cx="4187190" cy="6858000"/>
            </a:xfrm>
            <a:custGeom>
              <a:avLst/>
              <a:gdLst/>
              <a:ahLst/>
              <a:cxnLst/>
              <a:rect l="l" t="t" r="r" b="b"/>
              <a:pathLst>
                <a:path w="4187190" h="6858000">
                  <a:moveTo>
                    <a:pt x="4187068" y="0"/>
                  </a:moveTo>
                  <a:lnTo>
                    <a:pt x="3449412" y="4792"/>
                  </a:lnTo>
                  <a:lnTo>
                    <a:pt x="3183807" y="5281"/>
                  </a:lnTo>
                  <a:lnTo>
                    <a:pt x="3075314" y="4890"/>
                  </a:lnTo>
                  <a:lnTo>
                    <a:pt x="2991948" y="3944"/>
                  </a:lnTo>
                  <a:lnTo>
                    <a:pt x="2940398" y="2347"/>
                  </a:lnTo>
                  <a:lnTo>
                    <a:pt x="2927355" y="0"/>
                  </a:lnTo>
                  <a:lnTo>
                    <a:pt x="2930181" y="17192"/>
                  </a:lnTo>
                  <a:lnTo>
                    <a:pt x="2931995" y="34746"/>
                  </a:lnTo>
                  <a:lnTo>
                    <a:pt x="2932814" y="52657"/>
                  </a:lnTo>
                  <a:lnTo>
                    <a:pt x="2932651" y="70924"/>
                  </a:lnTo>
                  <a:lnTo>
                    <a:pt x="2926417" y="127824"/>
                  </a:lnTo>
                  <a:lnTo>
                    <a:pt x="2917619" y="167480"/>
                  </a:lnTo>
                  <a:lnTo>
                    <a:pt x="2905244" y="208487"/>
                  </a:lnTo>
                  <a:lnTo>
                    <a:pt x="2889408" y="250822"/>
                  </a:lnTo>
                  <a:lnTo>
                    <a:pt x="2870228" y="294462"/>
                  </a:lnTo>
                  <a:lnTo>
                    <a:pt x="2847820" y="339385"/>
                  </a:lnTo>
                  <a:lnTo>
                    <a:pt x="2822301" y="385567"/>
                  </a:lnTo>
                  <a:lnTo>
                    <a:pt x="2793786" y="432986"/>
                  </a:lnTo>
                  <a:lnTo>
                    <a:pt x="2762392" y="481619"/>
                  </a:lnTo>
                  <a:lnTo>
                    <a:pt x="2728237" y="531443"/>
                  </a:lnTo>
                  <a:lnTo>
                    <a:pt x="2691435" y="582435"/>
                  </a:lnTo>
                  <a:lnTo>
                    <a:pt x="2652105" y="634572"/>
                  </a:lnTo>
                  <a:lnTo>
                    <a:pt x="2610361" y="687831"/>
                  </a:lnTo>
                  <a:lnTo>
                    <a:pt x="2543476" y="769774"/>
                  </a:lnTo>
                  <a:lnTo>
                    <a:pt x="2496210" y="825738"/>
                  </a:lnTo>
                  <a:lnTo>
                    <a:pt x="2446939" y="882745"/>
                  </a:lnTo>
                  <a:lnTo>
                    <a:pt x="2395778" y="940771"/>
                  </a:lnTo>
                  <a:lnTo>
                    <a:pt x="2342845" y="999793"/>
                  </a:lnTo>
                  <a:lnTo>
                    <a:pt x="2288256" y="1059789"/>
                  </a:lnTo>
                  <a:lnTo>
                    <a:pt x="2203523" y="1151557"/>
                  </a:lnTo>
                  <a:lnTo>
                    <a:pt x="2085836" y="1277109"/>
                  </a:lnTo>
                  <a:lnTo>
                    <a:pt x="1773846" y="1605820"/>
                  </a:lnTo>
                  <a:lnTo>
                    <a:pt x="1579123" y="1812301"/>
                  </a:lnTo>
                  <a:lnTo>
                    <a:pt x="1480889" y="1917900"/>
                  </a:lnTo>
                  <a:lnTo>
                    <a:pt x="1382596" y="2024968"/>
                  </a:lnTo>
                  <a:lnTo>
                    <a:pt x="1317230" y="2097125"/>
                  </a:lnTo>
                  <a:lnTo>
                    <a:pt x="1252129" y="2169878"/>
                  </a:lnTo>
                  <a:lnTo>
                    <a:pt x="1187410" y="2243204"/>
                  </a:lnTo>
                  <a:lnTo>
                    <a:pt x="1123189" y="2317079"/>
                  </a:lnTo>
                  <a:lnTo>
                    <a:pt x="1059583" y="2391482"/>
                  </a:lnTo>
                  <a:lnTo>
                    <a:pt x="996708" y="2466389"/>
                  </a:lnTo>
                  <a:lnTo>
                    <a:pt x="934680" y="2541777"/>
                  </a:lnTo>
                  <a:lnTo>
                    <a:pt x="904021" y="2579644"/>
                  </a:lnTo>
                  <a:lnTo>
                    <a:pt x="873617" y="2617623"/>
                  </a:lnTo>
                  <a:lnTo>
                    <a:pt x="843483" y="2655711"/>
                  </a:lnTo>
                  <a:lnTo>
                    <a:pt x="813633" y="2693906"/>
                  </a:lnTo>
                  <a:lnTo>
                    <a:pt x="784083" y="2732203"/>
                  </a:lnTo>
                  <a:lnTo>
                    <a:pt x="754847" y="2770600"/>
                  </a:lnTo>
                  <a:lnTo>
                    <a:pt x="725939" y="2809095"/>
                  </a:lnTo>
                  <a:lnTo>
                    <a:pt x="697374" y="2847685"/>
                  </a:lnTo>
                  <a:lnTo>
                    <a:pt x="669167" y="2886366"/>
                  </a:lnTo>
                  <a:lnTo>
                    <a:pt x="641331" y="2925136"/>
                  </a:lnTo>
                  <a:lnTo>
                    <a:pt x="613882" y="2963992"/>
                  </a:lnTo>
                  <a:lnTo>
                    <a:pt x="586835" y="3002932"/>
                  </a:lnTo>
                  <a:lnTo>
                    <a:pt x="560202" y="3041951"/>
                  </a:lnTo>
                  <a:lnTo>
                    <a:pt x="534000" y="3081048"/>
                  </a:lnTo>
                  <a:lnTo>
                    <a:pt x="508243" y="3120219"/>
                  </a:lnTo>
                  <a:lnTo>
                    <a:pt x="482945" y="3159463"/>
                  </a:lnTo>
                  <a:lnTo>
                    <a:pt x="458122" y="3198775"/>
                  </a:lnTo>
                  <a:lnTo>
                    <a:pt x="433786" y="3238152"/>
                  </a:lnTo>
                  <a:lnTo>
                    <a:pt x="409954" y="3277594"/>
                  </a:lnTo>
                  <a:lnTo>
                    <a:pt x="386639" y="3317095"/>
                  </a:lnTo>
                  <a:lnTo>
                    <a:pt x="363856" y="3356653"/>
                  </a:lnTo>
                  <a:lnTo>
                    <a:pt x="341620" y="3396267"/>
                  </a:lnTo>
                  <a:lnTo>
                    <a:pt x="319945" y="3435932"/>
                  </a:lnTo>
                  <a:lnTo>
                    <a:pt x="298846" y="3475645"/>
                  </a:lnTo>
                  <a:lnTo>
                    <a:pt x="278337" y="3515405"/>
                  </a:lnTo>
                  <a:lnTo>
                    <a:pt x="258433" y="3555207"/>
                  </a:lnTo>
                  <a:lnTo>
                    <a:pt x="239148" y="3595050"/>
                  </a:lnTo>
                  <a:lnTo>
                    <a:pt x="220498" y="3634931"/>
                  </a:lnTo>
                  <a:lnTo>
                    <a:pt x="202496" y="3674845"/>
                  </a:lnTo>
                  <a:lnTo>
                    <a:pt x="185157" y="3714792"/>
                  </a:lnTo>
                  <a:lnTo>
                    <a:pt x="168496" y="3754767"/>
                  </a:lnTo>
                  <a:lnTo>
                    <a:pt x="152527" y="3794768"/>
                  </a:lnTo>
                  <a:lnTo>
                    <a:pt x="137265" y="3834792"/>
                  </a:lnTo>
                  <a:lnTo>
                    <a:pt x="122724" y="3874836"/>
                  </a:lnTo>
                  <a:lnTo>
                    <a:pt x="108919" y="3914898"/>
                  </a:lnTo>
                  <a:lnTo>
                    <a:pt x="95865" y="3954974"/>
                  </a:lnTo>
                  <a:lnTo>
                    <a:pt x="83575" y="3995061"/>
                  </a:lnTo>
                  <a:lnTo>
                    <a:pt x="72066" y="4035158"/>
                  </a:lnTo>
                  <a:lnTo>
                    <a:pt x="61350" y="4075260"/>
                  </a:lnTo>
                  <a:lnTo>
                    <a:pt x="51443" y="4115365"/>
                  </a:lnTo>
                  <a:lnTo>
                    <a:pt x="42359" y="4155471"/>
                  </a:lnTo>
                  <a:lnTo>
                    <a:pt x="34113" y="4195573"/>
                  </a:lnTo>
                  <a:lnTo>
                    <a:pt x="26719" y="4235671"/>
                  </a:lnTo>
                  <a:lnTo>
                    <a:pt x="20192" y="4275759"/>
                  </a:lnTo>
                  <a:lnTo>
                    <a:pt x="14547" y="4315837"/>
                  </a:lnTo>
                  <a:lnTo>
                    <a:pt x="9797" y="4355900"/>
                  </a:lnTo>
                  <a:lnTo>
                    <a:pt x="5958" y="4395946"/>
                  </a:lnTo>
                  <a:lnTo>
                    <a:pt x="3045" y="4435973"/>
                  </a:lnTo>
                  <a:lnTo>
                    <a:pt x="1070" y="4475976"/>
                  </a:lnTo>
                  <a:lnTo>
                    <a:pt x="51" y="4515955"/>
                  </a:lnTo>
                  <a:lnTo>
                    <a:pt x="0" y="4555904"/>
                  </a:lnTo>
                  <a:lnTo>
                    <a:pt x="932" y="4595822"/>
                  </a:lnTo>
                  <a:lnTo>
                    <a:pt x="2862" y="4635707"/>
                  </a:lnTo>
                  <a:lnTo>
                    <a:pt x="5804" y="4675554"/>
                  </a:lnTo>
                  <a:lnTo>
                    <a:pt x="9774" y="4715361"/>
                  </a:lnTo>
                  <a:lnTo>
                    <a:pt x="14785" y="4755125"/>
                  </a:lnTo>
                  <a:lnTo>
                    <a:pt x="20852" y="4794844"/>
                  </a:lnTo>
                  <a:lnTo>
                    <a:pt x="27990" y="4834515"/>
                  </a:lnTo>
                  <a:lnTo>
                    <a:pt x="36214" y="4874134"/>
                  </a:lnTo>
                  <a:lnTo>
                    <a:pt x="45537" y="4913698"/>
                  </a:lnTo>
                  <a:lnTo>
                    <a:pt x="55974" y="4953206"/>
                  </a:lnTo>
                  <a:lnTo>
                    <a:pt x="67540" y="4992654"/>
                  </a:lnTo>
                  <a:lnTo>
                    <a:pt x="80250" y="5032039"/>
                  </a:lnTo>
                  <a:lnTo>
                    <a:pt x="94117" y="5071358"/>
                  </a:lnTo>
                  <a:lnTo>
                    <a:pt x="109157" y="5110609"/>
                  </a:lnTo>
                  <a:lnTo>
                    <a:pt x="125385" y="5149788"/>
                  </a:lnTo>
                  <a:lnTo>
                    <a:pt x="142814" y="5188894"/>
                  </a:lnTo>
                  <a:lnTo>
                    <a:pt x="161459" y="5227922"/>
                  </a:lnTo>
                  <a:lnTo>
                    <a:pt x="181335" y="5266870"/>
                  </a:lnTo>
                  <a:lnTo>
                    <a:pt x="202456" y="5305735"/>
                  </a:lnTo>
                  <a:lnTo>
                    <a:pt x="224837" y="5344515"/>
                  </a:lnTo>
                  <a:lnTo>
                    <a:pt x="248493" y="5383206"/>
                  </a:lnTo>
                  <a:lnTo>
                    <a:pt x="273437" y="5421806"/>
                  </a:lnTo>
                  <a:lnTo>
                    <a:pt x="299686" y="5460311"/>
                  </a:lnTo>
                  <a:lnTo>
                    <a:pt x="327252" y="5498720"/>
                  </a:lnTo>
                  <a:lnTo>
                    <a:pt x="356151" y="5537028"/>
                  </a:lnTo>
                  <a:lnTo>
                    <a:pt x="386397" y="5575234"/>
                  </a:lnTo>
                  <a:lnTo>
                    <a:pt x="418005" y="5613333"/>
                  </a:lnTo>
                  <a:lnTo>
                    <a:pt x="450989" y="5651325"/>
                  </a:lnTo>
                  <a:lnTo>
                    <a:pt x="485365" y="5689204"/>
                  </a:lnTo>
                  <a:lnTo>
                    <a:pt x="521145" y="5726970"/>
                  </a:lnTo>
                  <a:lnTo>
                    <a:pt x="558346" y="5764618"/>
                  </a:lnTo>
                  <a:lnTo>
                    <a:pt x="596981" y="5802147"/>
                  </a:lnTo>
                  <a:lnTo>
                    <a:pt x="637065" y="5839552"/>
                  </a:lnTo>
                  <a:lnTo>
                    <a:pt x="678613" y="5876832"/>
                  </a:lnTo>
                  <a:lnTo>
                    <a:pt x="721640" y="5913983"/>
                  </a:lnTo>
                  <a:lnTo>
                    <a:pt x="766158" y="5951003"/>
                  </a:lnTo>
                  <a:lnTo>
                    <a:pt x="812185" y="5987888"/>
                  </a:lnTo>
                  <a:lnTo>
                    <a:pt x="859733" y="6024636"/>
                  </a:lnTo>
                  <a:lnTo>
                    <a:pt x="908818" y="6061244"/>
                  </a:lnTo>
                  <a:lnTo>
                    <a:pt x="959453" y="6097710"/>
                  </a:lnTo>
                  <a:lnTo>
                    <a:pt x="1011655" y="6134029"/>
                  </a:lnTo>
                  <a:lnTo>
                    <a:pt x="1065436" y="6170200"/>
                  </a:lnTo>
                  <a:lnTo>
                    <a:pt x="1120812" y="6206219"/>
                  </a:lnTo>
                  <a:lnTo>
                    <a:pt x="1177797" y="6242084"/>
                  </a:lnTo>
                  <a:lnTo>
                    <a:pt x="1236406" y="6277792"/>
                  </a:lnTo>
                  <a:lnTo>
                    <a:pt x="1296653" y="6313340"/>
                  </a:lnTo>
                  <a:lnTo>
                    <a:pt x="1358554" y="6348724"/>
                  </a:lnTo>
                  <a:lnTo>
                    <a:pt x="1422121" y="6383943"/>
                  </a:lnTo>
                  <a:lnTo>
                    <a:pt x="1487371" y="6418994"/>
                  </a:lnTo>
                  <a:lnTo>
                    <a:pt x="1554317" y="6453873"/>
                  </a:lnTo>
                  <a:lnTo>
                    <a:pt x="1622974" y="6488577"/>
                  </a:lnTo>
                  <a:lnTo>
                    <a:pt x="1693357" y="6523104"/>
                  </a:lnTo>
                  <a:lnTo>
                    <a:pt x="1765481" y="6557451"/>
                  </a:lnTo>
                  <a:lnTo>
                    <a:pt x="1839359" y="6591616"/>
                  </a:lnTo>
                  <a:lnTo>
                    <a:pt x="1915006" y="6625594"/>
                  </a:lnTo>
                  <a:lnTo>
                    <a:pt x="1992437" y="6659383"/>
                  </a:lnTo>
                  <a:lnTo>
                    <a:pt x="2071667" y="6692982"/>
                  </a:lnTo>
                  <a:lnTo>
                    <a:pt x="2152710" y="6726385"/>
                  </a:lnTo>
                  <a:lnTo>
                    <a:pt x="2235580" y="6759592"/>
                  </a:lnTo>
                  <a:lnTo>
                    <a:pt x="2320292" y="6792598"/>
                  </a:lnTo>
                  <a:lnTo>
                    <a:pt x="2406861" y="6825401"/>
                  </a:lnTo>
                  <a:lnTo>
                    <a:pt x="2495301" y="6857999"/>
                  </a:lnTo>
                  <a:lnTo>
                    <a:pt x="4187068" y="6857999"/>
                  </a:lnTo>
                  <a:lnTo>
                    <a:pt x="41870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74823" y="681990"/>
            <a:ext cx="34169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C00000"/>
                </a:solidFill>
              </a:rPr>
              <a:t>М</a:t>
            </a:r>
            <a:r>
              <a:rPr sz="5400" spc="-155" dirty="0">
                <a:solidFill>
                  <a:srgbClr val="C00000"/>
                </a:solidFill>
              </a:rPr>
              <a:t>О</a:t>
            </a:r>
            <a:r>
              <a:rPr sz="5400" dirty="0">
                <a:solidFill>
                  <a:srgbClr val="C00000"/>
                </a:solidFill>
              </a:rPr>
              <a:t>Л</a:t>
            </a:r>
            <a:r>
              <a:rPr sz="5400" spc="-150" dirty="0">
                <a:solidFill>
                  <a:srgbClr val="C00000"/>
                </a:solidFill>
              </a:rPr>
              <a:t>О</a:t>
            </a:r>
            <a:r>
              <a:rPr sz="5400" dirty="0">
                <a:solidFill>
                  <a:srgbClr val="C00000"/>
                </a:solidFill>
              </a:rPr>
              <a:t>ДЕЦ!</a:t>
            </a:r>
            <a:endParaRPr sz="5400"/>
          </a:p>
        </p:txBody>
      </p:sp>
      <p:grpSp>
        <p:nvGrpSpPr>
          <p:cNvPr id="6" name="object 6"/>
          <p:cNvGrpSpPr/>
          <p:nvPr/>
        </p:nvGrpSpPr>
        <p:grpSpPr>
          <a:xfrm>
            <a:off x="167639" y="2205227"/>
            <a:ext cx="8738870" cy="4378960"/>
            <a:chOff x="167639" y="2205227"/>
            <a:chExt cx="8738870" cy="4378960"/>
          </a:xfrm>
        </p:grpSpPr>
        <p:sp>
          <p:nvSpPr>
            <p:cNvPr id="7" name="object 7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51976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7336" y="2205227"/>
              <a:ext cx="2555748" cy="32019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2353132"/>
            <a:ext cx="8074025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0000"/>
                </a:solidFill>
                <a:latin typeface="Calibri"/>
                <a:cs typeface="Calibri"/>
              </a:rPr>
              <a:t>ЗАДАНИЕ.</a:t>
            </a:r>
            <a:endParaRPr sz="3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3600" b="1" spc="-5" dirty="0">
                <a:solidFill>
                  <a:srgbClr val="006FC0"/>
                </a:solidFill>
                <a:latin typeface="Calibri"/>
                <a:cs typeface="Calibri"/>
              </a:rPr>
              <a:t>Помоги</a:t>
            </a:r>
            <a:r>
              <a:rPr sz="36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06FC0"/>
                </a:solidFill>
                <a:latin typeface="Calibri"/>
                <a:cs typeface="Calibri"/>
              </a:rPr>
              <a:t>ежику</a:t>
            </a:r>
            <a:r>
              <a:rPr sz="3600" b="1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6FC0"/>
                </a:solidFill>
                <a:latin typeface="Calibri"/>
                <a:cs typeface="Calibri"/>
              </a:rPr>
              <a:t>перебраться</a:t>
            </a:r>
            <a:r>
              <a:rPr sz="36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6FC0"/>
                </a:solidFill>
                <a:latin typeface="Calibri"/>
                <a:cs typeface="Calibri"/>
              </a:rPr>
              <a:t>через</a:t>
            </a:r>
            <a:r>
              <a:rPr sz="3600" b="1" spc="-20" dirty="0">
                <a:solidFill>
                  <a:srgbClr val="006FC0"/>
                </a:solidFill>
                <a:latin typeface="Calibri"/>
                <a:cs typeface="Calibri"/>
              </a:rPr>
              <a:t> речку. </a:t>
            </a:r>
            <a:r>
              <a:rPr sz="3600" b="1" spc="-80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Выбери</a:t>
            </a:r>
            <a:r>
              <a:rPr sz="36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6FC0"/>
                </a:solidFill>
                <a:latin typeface="Calibri"/>
                <a:cs typeface="Calibri"/>
              </a:rPr>
              <a:t>цвета</a:t>
            </a:r>
            <a:r>
              <a:rPr sz="3600" b="1" spc="-15" dirty="0">
                <a:solidFill>
                  <a:srgbClr val="006FC0"/>
                </a:solidFill>
                <a:latin typeface="Calibri"/>
                <a:cs typeface="Calibri"/>
              </a:rPr>
              <a:t> «теплого</a:t>
            </a:r>
            <a:r>
              <a:rPr sz="36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6FC0"/>
                </a:solidFill>
                <a:latin typeface="Calibri"/>
                <a:cs typeface="Calibri"/>
              </a:rPr>
              <a:t>оттенка»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702640"/>
            <a:ext cx="7564755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Пошел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Крош</a:t>
            </a:r>
            <a:r>
              <a:rPr sz="2800" b="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дальше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и</a:t>
            </a:r>
            <a:r>
              <a:rPr sz="2800"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путь</a:t>
            </a:r>
            <a:r>
              <a:rPr sz="2800" b="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ему</a:t>
            </a:r>
            <a:r>
              <a:rPr sz="2800"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преградила</a:t>
            </a:r>
            <a:r>
              <a:rPr sz="2800" b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река. </a:t>
            </a:r>
            <a:r>
              <a:rPr sz="2800" b="0" spc="-6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Никак</a:t>
            </a:r>
            <a:r>
              <a:rPr sz="2800"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не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перейти.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375904" y="6009132"/>
            <a:ext cx="530860" cy="574675"/>
            <a:chOff x="8375904" y="6009132"/>
            <a:chExt cx="530860" cy="574675"/>
          </a:xfrm>
        </p:grpSpPr>
        <p:sp>
          <p:nvSpPr>
            <p:cNvPr id="5" name="object 5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50444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04444" y="548639"/>
                  </a:lnTo>
                  <a:lnTo>
                    <a:pt x="504444" y="463486"/>
                  </a:lnTo>
                  <a:lnTo>
                    <a:pt x="63119" y="463486"/>
                  </a:lnTo>
                  <a:lnTo>
                    <a:pt x="63119" y="85153"/>
                  </a:lnTo>
                  <a:lnTo>
                    <a:pt x="504444" y="85153"/>
                  </a:lnTo>
                  <a:lnTo>
                    <a:pt x="504444" y="0"/>
                  </a:lnTo>
                  <a:close/>
                </a:path>
                <a:path w="504825" h="548640">
                  <a:moveTo>
                    <a:pt x="504444" y="85153"/>
                  </a:moveTo>
                  <a:lnTo>
                    <a:pt x="63119" y="85153"/>
                  </a:lnTo>
                  <a:lnTo>
                    <a:pt x="441325" y="274319"/>
                  </a:lnTo>
                  <a:lnTo>
                    <a:pt x="63119" y="463486"/>
                  </a:lnTo>
                  <a:lnTo>
                    <a:pt x="504444" y="463486"/>
                  </a:lnTo>
                  <a:lnTo>
                    <a:pt x="504444" y="85153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51977" y="6107239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60">
                  <a:moveTo>
                    <a:pt x="0" y="0"/>
                  </a:moveTo>
                  <a:lnTo>
                    <a:pt x="0" y="378333"/>
                  </a:lnTo>
                  <a:lnTo>
                    <a:pt x="378205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88858" y="6022086"/>
              <a:ext cx="504825" cy="548640"/>
            </a:xfrm>
            <a:custGeom>
              <a:avLst/>
              <a:gdLst/>
              <a:ahLst/>
              <a:cxnLst/>
              <a:rect l="l" t="t" r="r" b="b"/>
              <a:pathLst>
                <a:path w="504825" h="548640">
                  <a:moveTo>
                    <a:pt x="441325" y="274319"/>
                  </a:moveTo>
                  <a:lnTo>
                    <a:pt x="63119" y="463486"/>
                  </a:lnTo>
                  <a:lnTo>
                    <a:pt x="63119" y="85153"/>
                  </a:lnTo>
                  <a:lnTo>
                    <a:pt x="441325" y="274319"/>
                  </a:lnTo>
                  <a:close/>
                </a:path>
                <a:path w="504825" h="548640">
                  <a:moveTo>
                    <a:pt x="0" y="548639"/>
                  </a:moveTo>
                  <a:lnTo>
                    <a:pt x="504444" y="548639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9" name="object 9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2671" y="4293108"/>
            <a:ext cx="1932431" cy="24216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4364735"/>
            <a:ext cx="5797550" cy="2493645"/>
            <a:chOff x="0" y="4364735"/>
            <a:chExt cx="5797550" cy="24936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636007"/>
              <a:ext cx="5797296" cy="22219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24455" y="4364735"/>
              <a:ext cx="1947671" cy="365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7107" y="4427219"/>
              <a:ext cx="1999488" cy="3931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6420" y="4509515"/>
              <a:ext cx="1975104" cy="4053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4395" y="4556759"/>
              <a:ext cx="2287524" cy="573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8404" y="4651247"/>
              <a:ext cx="1935480" cy="5547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3603" y="4724399"/>
              <a:ext cx="2167128" cy="7208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0347" y="4869179"/>
              <a:ext cx="2191512" cy="6720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15567" y="4940807"/>
              <a:ext cx="2142744" cy="7757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7532" y="5012435"/>
              <a:ext cx="2368296" cy="9235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9160" y="5157215"/>
              <a:ext cx="2054352" cy="771144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7452359" y="260604"/>
            <a:ext cx="864235" cy="504825"/>
          </a:xfrm>
          <a:custGeom>
            <a:avLst/>
            <a:gdLst/>
            <a:ahLst/>
            <a:cxnLst/>
            <a:rect l="l" t="t" r="r" b="b"/>
            <a:pathLst>
              <a:path w="864234" h="504825">
                <a:moveTo>
                  <a:pt x="780034" y="0"/>
                </a:moveTo>
                <a:lnTo>
                  <a:pt x="84074" y="0"/>
                </a:lnTo>
                <a:lnTo>
                  <a:pt x="51327" y="6600"/>
                </a:lnTo>
                <a:lnTo>
                  <a:pt x="24606" y="24606"/>
                </a:lnTo>
                <a:lnTo>
                  <a:pt x="6600" y="51327"/>
                </a:lnTo>
                <a:lnTo>
                  <a:pt x="0" y="84074"/>
                </a:lnTo>
                <a:lnTo>
                  <a:pt x="0" y="420370"/>
                </a:lnTo>
                <a:lnTo>
                  <a:pt x="6600" y="453116"/>
                </a:lnTo>
                <a:lnTo>
                  <a:pt x="24606" y="479837"/>
                </a:lnTo>
                <a:lnTo>
                  <a:pt x="51327" y="497843"/>
                </a:lnTo>
                <a:lnTo>
                  <a:pt x="84074" y="504444"/>
                </a:lnTo>
                <a:lnTo>
                  <a:pt x="780034" y="504444"/>
                </a:lnTo>
                <a:lnTo>
                  <a:pt x="812780" y="497843"/>
                </a:lnTo>
                <a:lnTo>
                  <a:pt x="839501" y="479837"/>
                </a:lnTo>
                <a:lnTo>
                  <a:pt x="857507" y="453116"/>
                </a:lnTo>
                <a:lnTo>
                  <a:pt x="864108" y="420370"/>
                </a:lnTo>
                <a:lnTo>
                  <a:pt x="864108" y="84074"/>
                </a:lnTo>
                <a:lnTo>
                  <a:pt x="857507" y="51327"/>
                </a:lnTo>
                <a:lnTo>
                  <a:pt x="839501" y="24606"/>
                </a:lnTo>
                <a:lnTo>
                  <a:pt x="812780" y="6600"/>
                </a:lnTo>
                <a:lnTo>
                  <a:pt x="78003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52359" y="1700783"/>
            <a:ext cx="864235" cy="504825"/>
          </a:xfrm>
          <a:custGeom>
            <a:avLst/>
            <a:gdLst/>
            <a:ahLst/>
            <a:cxnLst/>
            <a:rect l="l" t="t" r="r" b="b"/>
            <a:pathLst>
              <a:path w="864234" h="504825">
                <a:moveTo>
                  <a:pt x="780034" y="0"/>
                </a:moveTo>
                <a:lnTo>
                  <a:pt x="84074" y="0"/>
                </a:lnTo>
                <a:lnTo>
                  <a:pt x="51327" y="6600"/>
                </a:lnTo>
                <a:lnTo>
                  <a:pt x="24606" y="24606"/>
                </a:lnTo>
                <a:lnTo>
                  <a:pt x="6600" y="51327"/>
                </a:lnTo>
                <a:lnTo>
                  <a:pt x="0" y="84074"/>
                </a:lnTo>
                <a:lnTo>
                  <a:pt x="0" y="420369"/>
                </a:lnTo>
                <a:lnTo>
                  <a:pt x="6600" y="453116"/>
                </a:lnTo>
                <a:lnTo>
                  <a:pt x="24606" y="479837"/>
                </a:lnTo>
                <a:lnTo>
                  <a:pt x="51327" y="497843"/>
                </a:lnTo>
                <a:lnTo>
                  <a:pt x="84074" y="504443"/>
                </a:lnTo>
                <a:lnTo>
                  <a:pt x="780034" y="504443"/>
                </a:lnTo>
                <a:lnTo>
                  <a:pt x="812780" y="497843"/>
                </a:lnTo>
                <a:lnTo>
                  <a:pt x="839501" y="479837"/>
                </a:lnTo>
                <a:lnTo>
                  <a:pt x="857507" y="453116"/>
                </a:lnTo>
                <a:lnTo>
                  <a:pt x="864108" y="420369"/>
                </a:lnTo>
                <a:lnTo>
                  <a:pt x="864108" y="84074"/>
                </a:lnTo>
                <a:lnTo>
                  <a:pt x="857507" y="51327"/>
                </a:lnTo>
                <a:lnTo>
                  <a:pt x="839501" y="24606"/>
                </a:lnTo>
                <a:lnTo>
                  <a:pt x="812780" y="6600"/>
                </a:lnTo>
                <a:lnTo>
                  <a:pt x="780034" y="0"/>
                </a:lnTo>
                <a:close/>
              </a:path>
            </a:pathLst>
          </a:custGeom>
          <a:solidFill>
            <a:srgbClr val="CC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52359" y="2348483"/>
            <a:ext cx="864235" cy="504825"/>
          </a:xfrm>
          <a:custGeom>
            <a:avLst/>
            <a:gdLst/>
            <a:ahLst/>
            <a:cxnLst/>
            <a:rect l="l" t="t" r="r" b="b"/>
            <a:pathLst>
              <a:path w="864234" h="504825">
                <a:moveTo>
                  <a:pt x="780034" y="0"/>
                </a:moveTo>
                <a:lnTo>
                  <a:pt x="84074" y="0"/>
                </a:lnTo>
                <a:lnTo>
                  <a:pt x="51327" y="6600"/>
                </a:lnTo>
                <a:lnTo>
                  <a:pt x="24606" y="24606"/>
                </a:lnTo>
                <a:lnTo>
                  <a:pt x="6600" y="51327"/>
                </a:lnTo>
                <a:lnTo>
                  <a:pt x="0" y="84074"/>
                </a:lnTo>
                <a:lnTo>
                  <a:pt x="0" y="420369"/>
                </a:lnTo>
                <a:lnTo>
                  <a:pt x="6600" y="453116"/>
                </a:lnTo>
                <a:lnTo>
                  <a:pt x="24606" y="479837"/>
                </a:lnTo>
                <a:lnTo>
                  <a:pt x="51327" y="497843"/>
                </a:lnTo>
                <a:lnTo>
                  <a:pt x="84074" y="504443"/>
                </a:lnTo>
                <a:lnTo>
                  <a:pt x="780034" y="504443"/>
                </a:lnTo>
                <a:lnTo>
                  <a:pt x="812780" y="497843"/>
                </a:lnTo>
                <a:lnTo>
                  <a:pt x="839501" y="479837"/>
                </a:lnTo>
                <a:lnTo>
                  <a:pt x="857507" y="453116"/>
                </a:lnTo>
                <a:lnTo>
                  <a:pt x="864108" y="420369"/>
                </a:lnTo>
                <a:lnTo>
                  <a:pt x="864108" y="84074"/>
                </a:lnTo>
                <a:lnTo>
                  <a:pt x="857507" y="51327"/>
                </a:lnTo>
                <a:lnTo>
                  <a:pt x="839501" y="24606"/>
                </a:lnTo>
                <a:lnTo>
                  <a:pt x="812780" y="6600"/>
                </a:lnTo>
                <a:lnTo>
                  <a:pt x="780034" y="0"/>
                </a:lnTo>
                <a:close/>
              </a:path>
            </a:pathLst>
          </a:custGeom>
          <a:solidFill>
            <a:srgbClr val="CC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52359" y="5228844"/>
            <a:ext cx="864235" cy="504825"/>
          </a:xfrm>
          <a:custGeom>
            <a:avLst/>
            <a:gdLst/>
            <a:ahLst/>
            <a:cxnLst/>
            <a:rect l="l" t="t" r="r" b="b"/>
            <a:pathLst>
              <a:path w="864234" h="504825">
                <a:moveTo>
                  <a:pt x="780034" y="0"/>
                </a:moveTo>
                <a:lnTo>
                  <a:pt x="84074" y="0"/>
                </a:lnTo>
                <a:lnTo>
                  <a:pt x="51327" y="6600"/>
                </a:lnTo>
                <a:lnTo>
                  <a:pt x="24606" y="24606"/>
                </a:lnTo>
                <a:lnTo>
                  <a:pt x="6600" y="51327"/>
                </a:lnTo>
                <a:lnTo>
                  <a:pt x="0" y="84073"/>
                </a:lnTo>
                <a:lnTo>
                  <a:pt x="0" y="420369"/>
                </a:lnTo>
                <a:lnTo>
                  <a:pt x="6600" y="453094"/>
                </a:lnTo>
                <a:lnTo>
                  <a:pt x="24606" y="479818"/>
                </a:lnTo>
                <a:lnTo>
                  <a:pt x="51327" y="497836"/>
                </a:lnTo>
                <a:lnTo>
                  <a:pt x="84074" y="504443"/>
                </a:lnTo>
                <a:lnTo>
                  <a:pt x="780034" y="504443"/>
                </a:lnTo>
                <a:lnTo>
                  <a:pt x="812780" y="497836"/>
                </a:lnTo>
                <a:lnTo>
                  <a:pt x="839501" y="479818"/>
                </a:lnTo>
                <a:lnTo>
                  <a:pt x="857507" y="453094"/>
                </a:lnTo>
                <a:lnTo>
                  <a:pt x="864108" y="420369"/>
                </a:lnTo>
                <a:lnTo>
                  <a:pt x="864108" y="84073"/>
                </a:lnTo>
                <a:lnTo>
                  <a:pt x="857507" y="51327"/>
                </a:lnTo>
                <a:lnTo>
                  <a:pt x="839501" y="24606"/>
                </a:lnTo>
                <a:lnTo>
                  <a:pt x="812780" y="6600"/>
                </a:lnTo>
                <a:lnTo>
                  <a:pt x="780034" y="0"/>
                </a:lnTo>
                <a:close/>
              </a:path>
            </a:pathLst>
          </a:custGeom>
          <a:solidFill>
            <a:srgbClr val="D0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52359" y="5949696"/>
            <a:ext cx="864235" cy="502920"/>
          </a:xfrm>
          <a:custGeom>
            <a:avLst/>
            <a:gdLst/>
            <a:ahLst/>
            <a:cxnLst/>
            <a:rect l="l" t="t" r="r" b="b"/>
            <a:pathLst>
              <a:path w="864234" h="502920">
                <a:moveTo>
                  <a:pt x="780288" y="0"/>
                </a:moveTo>
                <a:lnTo>
                  <a:pt x="83820" y="0"/>
                </a:lnTo>
                <a:lnTo>
                  <a:pt x="51167" y="6587"/>
                </a:lnTo>
                <a:lnTo>
                  <a:pt x="24526" y="24550"/>
                </a:lnTo>
                <a:lnTo>
                  <a:pt x="6578" y="51193"/>
                </a:lnTo>
                <a:lnTo>
                  <a:pt x="0" y="83819"/>
                </a:lnTo>
                <a:lnTo>
                  <a:pt x="0" y="419099"/>
                </a:lnTo>
                <a:lnTo>
                  <a:pt x="6578" y="451726"/>
                </a:lnTo>
                <a:lnTo>
                  <a:pt x="24526" y="478369"/>
                </a:lnTo>
                <a:lnTo>
                  <a:pt x="51167" y="496332"/>
                </a:lnTo>
                <a:lnTo>
                  <a:pt x="83820" y="502919"/>
                </a:lnTo>
                <a:lnTo>
                  <a:pt x="780288" y="502919"/>
                </a:lnTo>
                <a:lnTo>
                  <a:pt x="812887" y="496332"/>
                </a:lnTo>
                <a:lnTo>
                  <a:pt x="839533" y="478369"/>
                </a:lnTo>
                <a:lnTo>
                  <a:pt x="857511" y="451726"/>
                </a:lnTo>
                <a:lnTo>
                  <a:pt x="864108" y="419099"/>
                </a:lnTo>
                <a:lnTo>
                  <a:pt x="864108" y="83819"/>
                </a:lnTo>
                <a:lnTo>
                  <a:pt x="857511" y="51193"/>
                </a:lnTo>
                <a:lnTo>
                  <a:pt x="839533" y="24550"/>
                </a:lnTo>
                <a:lnTo>
                  <a:pt x="812887" y="6587"/>
                </a:lnTo>
                <a:lnTo>
                  <a:pt x="780288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28588" y="1700783"/>
            <a:ext cx="864235" cy="504825"/>
          </a:xfrm>
          <a:custGeom>
            <a:avLst/>
            <a:gdLst/>
            <a:ahLst/>
            <a:cxnLst/>
            <a:rect l="l" t="t" r="r" b="b"/>
            <a:pathLst>
              <a:path w="864234" h="504825">
                <a:moveTo>
                  <a:pt x="780034" y="0"/>
                </a:moveTo>
                <a:lnTo>
                  <a:pt x="84074" y="0"/>
                </a:lnTo>
                <a:lnTo>
                  <a:pt x="51327" y="6600"/>
                </a:lnTo>
                <a:lnTo>
                  <a:pt x="24606" y="24606"/>
                </a:lnTo>
                <a:lnTo>
                  <a:pt x="6600" y="51327"/>
                </a:lnTo>
                <a:lnTo>
                  <a:pt x="0" y="84074"/>
                </a:lnTo>
                <a:lnTo>
                  <a:pt x="0" y="420369"/>
                </a:lnTo>
                <a:lnTo>
                  <a:pt x="6600" y="453116"/>
                </a:lnTo>
                <a:lnTo>
                  <a:pt x="24606" y="479837"/>
                </a:lnTo>
                <a:lnTo>
                  <a:pt x="51327" y="497843"/>
                </a:lnTo>
                <a:lnTo>
                  <a:pt x="84074" y="504443"/>
                </a:lnTo>
                <a:lnTo>
                  <a:pt x="780034" y="504443"/>
                </a:lnTo>
                <a:lnTo>
                  <a:pt x="812780" y="497843"/>
                </a:lnTo>
                <a:lnTo>
                  <a:pt x="839501" y="479837"/>
                </a:lnTo>
                <a:lnTo>
                  <a:pt x="857507" y="453116"/>
                </a:lnTo>
                <a:lnTo>
                  <a:pt x="864108" y="420369"/>
                </a:lnTo>
                <a:lnTo>
                  <a:pt x="864108" y="84074"/>
                </a:lnTo>
                <a:lnTo>
                  <a:pt x="857507" y="51327"/>
                </a:lnTo>
                <a:lnTo>
                  <a:pt x="839501" y="24606"/>
                </a:lnTo>
                <a:lnTo>
                  <a:pt x="812780" y="6600"/>
                </a:lnTo>
                <a:lnTo>
                  <a:pt x="780034" y="0"/>
                </a:lnTo>
                <a:close/>
              </a:path>
            </a:pathLst>
          </a:custGeom>
          <a:solidFill>
            <a:srgbClr val="DB88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28588" y="3069335"/>
            <a:ext cx="864235" cy="502920"/>
          </a:xfrm>
          <a:custGeom>
            <a:avLst/>
            <a:gdLst/>
            <a:ahLst/>
            <a:cxnLst/>
            <a:rect l="l" t="t" r="r" b="b"/>
            <a:pathLst>
              <a:path w="864234" h="502920">
                <a:moveTo>
                  <a:pt x="780288" y="0"/>
                </a:moveTo>
                <a:lnTo>
                  <a:pt x="83820" y="0"/>
                </a:lnTo>
                <a:lnTo>
                  <a:pt x="51167" y="6578"/>
                </a:lnTo>
                <a:lnTo>
                  <a:pt x="24526" y="24526"/>
                </a:lnTo>
                <a:lnTo>
                  <a:pt x="6578" y="51167"/>
                </a:lnTo>
                <a:lnTo>
                  <a:pt x="0" y="83819"/>
                </a:lnTo>
                <a:lnTo>
                  <a:pt x="0" y="419100"/>
                </a:lnTo>
                <a:lnTo>
                  <a:pt x="6578" y="451752"/>
                </a:lnTo>
                <a:lnTo>
                  <a:pt x="24526" y="478393"/>
                </a:lnTo>
                <a:lnTo>
                  <a:pt x="51167" y="496341"/>
                </a:lnTo>
                <a:lnTo>
                  <a:pt x="83820" y="502919"/>
                </a:lnTo>
                <a:lnTo>
                  <a:pt x="780288" y="502919"/>
                </a:lnTo>
                <a:lnTo>
                  <a:pt x="812940" y="496341"/>
                </a:lnTo>
                <a:lnTo>
                  <a:pt x="839581" y="478393"/>
                </a:lnTo>
                <a:lnTo>
                  <a:pt x="857529" y="451752"/>
                </a:lnTo>
                <a:lnTo>
                  <a:pt x="864108" y="419100"/>
                </a:lnTo>
                <a:lnTo>
                  <a:pt x="864108" y="83819"/>
                </a:lnTo>
                <a:lnTo>
                  <a:pt x="857529" y="51167"/>
                </a:lnTo>
                <a:lnTo>
                  <a:pt x="839581" y="24526"/>
                </a:lnTo>
                <a:lnTo>
                  <a:pt x="812940" y="6578"/>
                </a:lnTo>
                <a:lnTo>
                  <a:pt x="780288" y="0"/>
                </a:lnTo>
                <a:close/>
              </a:path>
            </a:pathLst>
          </a:custGeom>
          <a:solidFill>
            <a:srgbClr val="9473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28588" y="4509515"/>
            <a:ext cx="864235" cy="502920"/>
          </a:xfrm>
          <a:custGeom>
            <a:avLst/>
            <a:gdLst/>
            <a:ahLst/>
            <a:cxnLst/>
            <a:rect l="l" t="t" r="r" b="b"/>
            <a:pathLst>
              <a:path w="864234" h="502920">
                <a:moveTo>
                  <a:pt x="780288" y="0"/>
                </a:moveTo>
                <a:lnTo>
                  <a:pt x="83820" y="0"/>
                </a:lnTo>
                <a:lnTo>
                  <a:pt x="51167" y="6578"/>
                </a:lnTo>
                <a:lnTo>
                  <a:pt x="24526" y="24526"/>
                </a:lnTo>
                <a:lnTo>
                  <a:pt x="6578" y="51167"/>
                </a:lnTo>
                <a:lnTo>
                  <a:pt x="0" y="83819"/>
                </a:lnTo>
                <a:lnTo>
                  <a:pt x="0" y="419099"/>
                </a:lnTo>
                <a:lnTo>
                  <a:pt x="6578" y="451752"/>
                </a:lnTo>
                <a:lnTo>
                  <a:pt x="24526" y="478393"/>
                </a:lnTo>
                <a:lnTo>
                  <a:pt x="51167" y="496341"/>
                </a:lnTo>
                <a:lnTo>
                  <a:pt x="83820" y="502919"/>
                </a:lnTo>
                <a:lnTo>
                  <a:pt x="780288" y="502919"/>
                </a:lnTo>
                <a:lnTo>
                  <a:pt x="812940" y="496341"/>
                </a:lnTo>
                <a:lnTo>
                  <a:pt x="839581" y="478393"/>
                </a:lnTo>
                <a:lnTo>
                  <a:pt x="857529" y="451752"/>
                </a:lnTo>
                <a:lnTo>
                  <a:pt x="864108" y="419099"/>
                </a:lnTo>
                <a:lnTo>
                  <a:pt x="864108" y="83819"/>
                </a:lnTo>
                <a:lnTo>
                  <a:pt x="857529" y="51167"/>
                </a:lnTo>
                <a:lnTo>
                  <a:pt x="839581" y="24526"/>
                </a:lnTo>
                <a:lnTo>
                  <a:pt x="812940" y="6578"/>
                </a:lnTo>
                <a:lnTo>
                  <a:pt x="780288" y="0"/>
                </a:lnTo>
                <a:close/>
              </a:path>
            </a:pathLst>
          </a:custGeom>
          <a:solidFill>
            <a:srgbClr val="EDE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28588" y="5228844"/>
            <a:ext cx="864235" cy="504825"/>
          </a:xfrm>
          <a:custGeom>
            <a:avLst/>
            <a:gdLst/>
            <a:ahLst/>
            <a:cxnLst/>
            <a:rect l="l" t="t" r="r" b="b"/>
            <a:pathLst>
              <a:path w="864234" h="504825">
                <a:moveTo>
                  <a:pt x="780034" y="0"/>
                </a:moveTo>
                <a:lnTo>
                  <a:pt x="84074" y="0"/>
                </a:lnTo>
                <a:lnTo>
                  <a:pt x="51327" y="6600"/>
                </a:lnTo>
                <a:lnTo>
                  <a:pt x="24606" y="24606"/>
                </a:lnTo>
                <a:lnTo>
                  <a:pt x="6600" y="51327"/>
                </a:lnTo>
                <a:lnTo>
                  <a:pt x="0" y="84073"/>
                </a:lnTo>
                <a:lnTo>
                  <a:pt x="0" y="420369"/>
                </a:lnTo>
                <a:lnTo>
                  <a:pt x="6600" y="453094"/>
                </a:lnTo>
                <a:lnTo>
                  <a:pt x="24606" y="479818"/>
                </a:lnTo>
                <a:lnTo>
                  <a:pt x="51327" y="497836"/>
                </a:lnTo>
                <a:lnTo>
                  <a:pt x="84074" y="504443"/>
                </a:lnTo>
                <a:lnTo>
                  <a:pt x="780034" y="504443"/>
                </a:lnTo>
                <a:lnTo>
                  <a:pt x="812780" y="497836"/>
                </a:lnTo>
                <a:lnTo>
                  <a:pt x="839501" y="479818"/>
                </a:lnTo>
                <a:lnTo>
                  <a:pt x="857507" y="453094"/>
                </a:lnTo>
                <a:lnTo>
                  <a:pt x="864108" y="420369"/>
                </a:lnTo>
                <a:lnTo>
                  <a:pt x="864108" y="84073"/>
                </a:lnTo>
                <a:lnTo>
                  <a:pt x="857507" y="51327"/>
                </a:lnTo>
                <a:lnTo>
                  <a:pt x="839501" y="24606"/>
                </a:lnTo>
                <a:lnTo>
                  <a:pt x="812780" y="6600"/>
                </a:lnTo>
                <a:lnTo>
                  <a:pt x="780034" y="0"/>
                </a:lnTo>
                <a:close/>
              </a:path>
            </a:pathLst>
          </a:custGeom>
          <a:solidFill>
            <a:srgbClr val="E3B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28588" y="5949696"/>
            <a:ext cx="864235" cy="502920"/>
          </a:xfrm>
          <a:custGeom>
            <a:avLst/>
            <a:gdLst/>
            <a:ahLst/>
            <a:cxnLst/>
            <a:rect l="l" t="t" r="r" b="b"/>
            <a:pathLst>
              <a:path w="864234" h="502920">
                <a:moveTo>
                  <a:pt x="780288" y="0"/>
                </a:moveTo>
                <a:lnTo>
                  <a:pt x="83820" y="0"/>
                </a:lnTo>
                <a:lnTo>
                  <a:pt x="51167" y="6587"/>
                </a:lnTo>
                <a:lnTo>
                  <a:pt x="24526" y="24550"/>
                </a:lnTo>
                <a:lnTo>
                  <a:pt x="6578" y="51193"/>
                </a:lnTo>
                <a:lnTo>
                  <a:pt x="0" y="83819"/>
                </a:lnTo>
                <a:lnTo>
                  <a:pt x="0" y="419099"/>
                </a:lnTo>
                <a:lnTo>
                  <a:pt x="6578" y="451726"/>
                </a:lnTo>
                <a:lnTo>
                  <a:pt x="24526" y="478369"/>
                </a:lnTo>
                <a:lnTo>
                  <a:pt x="51167" y="496332"/>
                </a:lnTo>
                <a:lnTo>
                  <a:pt x="83820" y="502919"/>
                </a:lnTo>
                <a:lnTo>
                  <a:pt x="780288" y="502919"/>
                </a:lnTo>
                <a:lnTo>
                  <a:pt x="812940" y="496332"/>
                </a:lnTo>
                <a:lnTo>
                  <a:pt x="839581" y="478369"/>
                </a:lnTo>
                <a:lnTo>
                  <a:pt x="857529" y="451726"/>
                </a:lnTo>
                <a:lnTo>
                  <a:pt x="864108" y="419099"/>
                </a:lnTo>
                <a:lnTo>
                  <a:pt x="864108" y="83819"/>
                </a:lnTo>
                <a:lnTo>
                  <a:pt x="857529" y="51193"/>
                </a:lnTo>
                <a:lnTo>
                  <a:pt x="839581" y="24550"/>
                </a:lnTo>
                <a:lnTo>
                  <a:pt x="812940" y="6587"/>
                </a:lnTo>
                <a:lnTo>
                  <a:pt x="780288" y="0"/>
                </a:lnTo>
                <a:close/>
              </a:path>
            </a:pathLst>
          </a:custGeom>
          <a:solidFill>
            <a:srgbClr val="F875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52359" y="4509515"/>
            <a:ext cx="864235" cy="502920"/>
          </a:xfrm>
          <a:custGeom>
            <a:avLst/>
            <a:gdLst/>
            <a:ahLst/>
            <a:cxnLst/>
            <a:rect l="l" t="t" r="r" b="b"/>
            <a:pathLst>
              <a:path w="864234" h="502920">
                <a:moveTo>
                  <a:pt x="780288" y="0"/>
                </a:moveTo>
                <a:lnTo>
                  <a:pt x="83820" y="0"/>
                </a:lnTo>
                <a:lnTo>
                  <a:pt x="51167" y="6578"/>
                </a:lnTo>
                <a:lnTo>
                  <a:pt x="24526" y="24526"/>
                </a:lnTo>
                <a:lnTo>
                  <a:pt x="6578" y="51167"/>
                </a:lnTo>
                <a:lnTo>
                  <a:pt x="0" y="83819"/>
                </a:lnTo>
                <a:lnTo>
                  <a:pt x="0" y="419099"/>
                </a:lnTo>
                <a:lnTo>
                  <a:pt x="6578" y="451752"/>
                </a:lnTo>
                <a:lnTo>
                  <a:pt x="24526" y="478393"/>
                </a:lnTo>
                <a:lnTo>
                  <a:pt x="51167" y="496341"/>
                </a:lnTo>
                <a:lnTo>
                  <a:pt x="83820" y="502919"/>
                </a:lnTo>
                <a:lnTo>
                  <a:pt x="780288" y="502919"/>
                </a:lnTo>
                <a:lnTo>
                  <a:pt x="812887" y="496341"/>
                </a:lnTo>
                <a:lnTo>
                  <a:pt x="839533" y="478393"/>
                </a:lnTo>
                <a:lnTo>
                  <a:pt x="857511" y="451752"/>
                </a:lnTo>
                <a:lnTo>
                  <a:pt x="864108" y="419099"/>
                </a:lnTo>
                <a:lnTo>
                  <a:pt x="864108" y="83819"/>
                </a:lnTo>
                <a:lnTo>
                  <a:pt x="857511" y="51167"/>
                </a:lnTo>
                <a:lnTo>
                  <a:pt x="839533" y="24526"/>
                </a:lnTo>
                <a:lnTo>
                  <a:pt x="812887" y="6578"/>
                </a:lnTo>
                <a:lnTo>
                  <a:pt x="780288" y="0"/>
                </a:lnTo>
                <a:close/>
              </a:path>
            </a:pathLst>
          </a:custGeom>
          <a:solidFill>
            <a:srgbClr val="91F8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28588" y="260604"/>
            <a:ext cx="864235" cy="504825"/>
          </a:xfrm>
          <a:custGeom>
            <a:avLst/>
            <a:gdLst/>
            <a:ahLst/>
            <a:cxnLst/>
            <a:rect l="l" t="t" r="r" b="b"/>
            <a:pathLst>
              <a:path w="864234" h="504825">
                <a:moveTo>
                  <a:pt x="780034" y="0"/>
                </a:moveTo>
                <a:lnTo>
                  <a:pt x="84074" y="0"/>
                </a:lnTo>
                <a:lnTo>
                  <a:pt x="51327" y="6600"/>
                </a:lnTo>
                <a:lnTo>
                  <a:pt x="24606" y="24606"/>
                </a:lnTo>
                <a:lnTo>
                  <a:pt x="6600" y="51327"/>
                </a:lnTo>
                <a:lnTo>
                  <a:pt x="0" y="84074"/>
                </a:lnTo>
                <a:lnTo>
                  <a:pt x="0" y="420370"/>
                </a:lnTo>
                <a:lnTo>
                  <a:pt x="6600" y="453116"/>
                </a:lnTo>
                <a:lnTo>
                  <a:pt x="24606" y="479837"/>
                </a:lnTo>
                <a:lnTo>
                  <a:pt x="51327" y="497843"/>
                </a:lnTo>
                <a:lnTo>
                  <a:pt x="84074" y="504444"/>
                </a:lnTo>
                <a:lnTo>
                  <a:pt x="780034" y="504444"/>
                </a:lnTo>
                <a:lnTo>
                  <a:pt x="812780" y="497843"/>
                </a:lnTo>
                <a:lnTo>
                  <a:pt x="839501" y="479837"/>
                </a:lnTo>
                <a:lnTo>
                  <a:pt x="857507" y="453116"/>
                </a:lnTo>
                <a:lnTo>
                  <a:pt x="864108" y="420370"/>
                </a:lnTo>
                <a:lnTo>
                  <a:pt x="864108" y="84074"/>
                </a:lnTo>
                <a:lnTo>
                  <a:pt x="857507" y="51327"/>
                </a:lnTo>
                <a:lnTo>
                  <a:pt x="839501" y="24606"/>
                </a:lnTo>
                <a:lnTo>
                  <a:pt x="812780" y="6600"/>
                </a:lnTo>
                <a:lnTo>
                  <a:pt x="780034" y="0"/>
                </a:lnTo>
                <a:close/>
              </a:path>
            </a:pathLst>
          </a:custGeom>
          <a:solidFill>
            <a:srgbClr val="86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28588" y="981455"/>
            <a:ext cx="864235" cy="502920"/>
          </a:xfrm>
          <a:custGeom>
            <a:avLst/>
            <a:gdLst/>
            <a:ahLst/>
            <a:cxnLst/>
            <a:rect l="l" t="t" r="r" b="b"/>
            <a:pathLst>
              <a:path w="864234" h="502919">
                <a:moveTo>
                  <a:pt x="780288" y="0"/>
                </a:moveTo>
                <a:lnTo>
                  <a:pt x="83820" y="0"/>
                </a:lnTo>
                <a:lnTo>
                  <a:pt x="51167" y="6578"/>
                </a:lnTo>
                <a:lnTo>
                  <a:pt x="24526" y="24526"/>
                </a:lnTo>
                <a:lnTo>
                  <a:pt x="6578" y="51167"/>
                </a:lnTo>
                <a:lnTo>
                  <a:pt x="0" y="83820"/>
                </a:lnTo>
                <a:lnTo>
                  <a:pt x="0" y="419100"/>
                </a:lnTo>
                <a:lnTo>
                  <a:pt x="6578" y="451752"/>
                </a:lnTo>
                <a:lnTo>
                  <a:pt x="24526" y="478393"/>
                </a:lnTo>
                <a:lnTo>
                  <a:pt x="51167" y="496341"/>
                </a:lnTo>
                <a:lnTo>
                  <a:pt x="83820" y="502920"/>
                </a:lnTo>
                <a:lnTo>
                  <a:pt x="780288" y="502920"/>
                </a:lnTo>
                <a:lnTo>
                  <a:pt x="812940" y="496341"/>
                </a:lnTo>
                <a:lnTo>
                  <a:pt x="839581" y="478393"/>
                </a:lnTo>
                <a:lnTo>
                  <a:pt x="857529" y="451752"/>
                </a:lnTo>
                <a:lnTo>
                  <a:pt x="864108" y="419100"/>
                </a:lnTo>
                <a:lnTo>
                  <a:pt x="864108" y="83820"/>
                </a:lnTo>
                <a:lnTo>
                  <a:pt x="857529" y="51167"/>
                </a:lnTo>
                <a:lnTo>
                  <a:pt x="839581" y="24526"/>
                </a:lnTo>
                <a:lnTo>
                  <a:pt x="812940" y="6578"/>
                </a:lnTo>
                <a:lnTo>
                  <a:pt x="780288" y="0"/>
                </a:lnTo>
                <a:close/>
              </a:path>
            </a:pathLst>
          </a:custGeom>
          <a:solidFill>
            <a:srgbClr val="9DD4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452359" y="981455"/>
            <a:ext cx="864235" cy="502920"/>
          </a:xfrm>
          <a:custGeom>
            <a:avLst/>
            <a:gdLst/>
            <a:ahLst/>
            <a:cxnLst/>
            <a:rect l="l" t="t" r="r" b="b"/>
            <a:pathLst>
              <a:path w="864234" h="502919">
                <a:moveTo>
                  <a:pt x="780288" y="0"/>
                </a:moveTo>
                <a:lnTo>
                  <a:pt x="83820" y="0"/>
                </a:lnTo>
                <a:lnTo>
                  <a:pt x="51167" y="6578"/>
                </a:lnTo>
                <a:lnTo>
                  <a:pt x="24526" y="24526"/>
                </a:lnTo>
                <a:lnTo>
                  <a:pt x="6578" y="51167"/>
                </a:lnTo>
                <a:lnTo>
                  <a:pt x="0" y="83820"/>
                </a:lnTo>
                <a:lnTo>
                  <a:pt x="0" y="419100"/>
                </a:lnTo>
                <a:lnTo>
                  <a:pt x="6578" y="451752"/>
                </a:lnTo>
                <a:lnTo>
                  <a:pt x="24526" y="478393"/>
                </a:lnTo>
                <a:lnTo>
                  <a:pt x="51167" y="496341"/>
                </a:lnTo>
                <a:lnTo>
                  <a:pt x="83820" y="502920"/>
                </a:lnTo>
                <a:lnTo>
                  <a:pt x="780288" y="502920"/>
                </a:lnTo>
                <a:lnTo>
                  <a:pt x="812887" y="496341"/>
                </a:lnTo>
                <a:lnTo>
                  <a:pt x="839533" y="478393"/>
                </a:lnTo>
                <a:lnTo>
                  <a:pt x="857511" y="451752"/>
                </a:lnTo>
                <a:lnTo>
                  <a:pt x="864108" y="419100"/>
                </a:lnTo>
                <a:lnTo>
                  <a:pt x="864108" y="83820"/>
                </a:lnTo>
                <a:lnTo>
                  <a:pt x="857511" y="51167"/>
                </a:lnTo>
                <a:lnTo>
                  <a:pt x="839533" y="24526"/>
                </a:lnTo>
                <a:lnTo>
                  <a:pt x="812887" y="6578"/>
                </a:lnTo>
                <a:lnTo>
                  <a:pt x="780288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52359" y="3788664"/>
            <a:ext cx="864235" cy="504825"/>
          </a:xfrm>
          <a:custGeom>
            <a:avLst/>
            <a:gdLst/>
            <a:ahLst/>
            <a:cxnLst/>
            <a:rect l="l" t="t" r="r" b="b"/>
            <a:pathLst>
              <a:path w="864234" h="504825">
                <a:moveTo>
                  <a:pt x="780034" y="0"/>
                </a:moveTo>
                <a:lnTo>
                  <a:pt x="84074" y="0"/>
                </a:lnTo>
                <a:lnTo>
                  <a:pt x="51327" y="6600"/>
                </a:lnTo>
                <a:lnTo>
                  <a:pt x="24606" y="24606"/>
                </a:lnTo>
                <a:lnTo>
                  <a:pt x="6600" y="51327"/>
                </a:lnTo>
                <a:lnTo>
                  <a:pt x="0" y="84074"/>
                </a:lnTo>
                <a:lnTo>
                  <a:pt x="0" y="420369"/>
                </a:lnTo>
                <a:lnTo>
                  <a:pt x="6600" y="453116"/>
                </a:lnTo>
                <a:lnTo>
                  <a:pt x="24606" y="479837"/>
                </a:lnTo>
                <a:lnTo>
                  <a:pt x="51327" y="497843"/>
                </a:lnTo>
                <a:lnTo>
                  <a:pt x="84074" y="504444"/>
                </a:lnTo>
                <a:lnTo>
                  <a:pt x="780034" y="504444"/>
                </a:lnTo>
                <a:lnTo>
                  <a:pt x="812780" y="497843"/>
                </a:lnTo>
                <a:lnTo>
                  <a:pt x="839501" y="479837"/>
                </a:lnTo>
                <a:lnTo>
                  <a:pt x="857507" y="453116"/>
                </a:lnTo>
                <a:lnTo>
                  <a:pt x="864108" y="420369"/>
                </a:lnTo>
                <a:lnTo>
                  <a:pt x="864108" y="84074"/>
                </a:lnTo>
                <a:lnTo>
                  <a:pt x="857507" y="51327"/>
                </a:lnTo>
                <a:lnTo>
                  <a:pt x="839501" y="24606"/>
                </a:lnTo>
                <a:lnTo>
                  <a:pt x="812780" y="6600"/>
                </a:lnTo>
                <a:lnTo>
                  <a:pt x="780034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452359" y="3069335"/>
            <a:ext cx="864235" cy="502920"/>
          </a:xfrm>
          <a:custGeom>
            <a:avLst/>
            <a:gdLst/>
            <a:ahLst/>
            <a:cxnLst/>
            <a:rect l="l" t="t" r="r" b="b"/>
            <a:pathLst>
              <a:path w="864234" h="502920">
                <a:moveTo>
                  <a:pt x="780288" y="0"/>
                </a:moveTo>
                <a:lnTo>
                  <a:pt x="83820" y="0"/>
                </a:lnTo>
                <a:lnTo>
                  <a:pt x="51167" y="6578"/>
                </a:lnTo>
                <a:lnTo>
                  <a:pt x="24526" y="24526"/>
                </a:lnTo>
                <a:lnTo>
                  <a:pt x="6578" y="51167"/>
                </a:lnTo>
                <a:lnTo>
                  <a:pt x="0" y="83819"/>
                </a:lnTo>
                <a:lnTo>
                  <a:pt x="0" y="419100"/>
                </a:lnTo>
                <a:lnTo>
                  <a:pt x="6578" y="451752"/>
                </a:lnTo>
                <a:lnTo>
                  <a:pt x="24526" y="478393"/>
                </a:lnTo>
                <a:lnTo>
                  <a:pt x="51167" y="496341"/>
                </a:lnTo>
                <a:lnTo>
                  <a:pt x="83820" y="502919"/>
                </a:lnTo>
                <a:lnTo>
                  <a:pt x="780288" y="502919"/>
                </a:lnTo>
                <a:lnTo>
                  <a:pt x="812887" y="496341"/>
                </a:lnTo>
                <a:lnTo>
                  <a:pt x="839533" y="478393"/>
                </a:lnTo>
                <a:lnTo>
                  <a:pt x="857511" y="451752"/>
                </a:lnTo>
                <a:lnTo>
                  <a:pt x="864108" y="419100"/>
                </a:lnTo>
                <a:lnTo>
                  <a:pt x="864108" y="83819"/>
                </a:lnTo>
                <a:lnTo>
                  <a:pt x="857511" y="51167"/>
                </a:lnTo>
                <a:lnTo>
                  <a:pt x="839533" y="24526"/>
                </a:lnTo>
                <a:lnTo>
                  <a:pt x="812887" y="6578"/>
                </a:lnTo>
                <a:lnTo>
                  <a:pt x="780288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228588" y="2348483"/>
            <a:ext cx="864235" cy="504825"/>
          </a:xfrm>
          <a:custGeom>
            <a:avLst/>
            <a:gdLst/>
            <a:ahLst/>
            <a:cxnLst/>
            <a:rect l="l" t="t" r="r" b="b"/>
            <a:pathLst>
              <a:path w="864234" h="504825">
                <a:moveTo>
                  <a:pt x="780034" y="0"/>
                </a:moveTo>
                <a:lnTo>
                  <a:pt x="84074" y="0"/>
                </a:lnTo>
                <a:lnTo>
                  <a:pt x="51327" y="6600"/>
                </a:lnTo>
                <a:lnTo>
                  <a:pt x="24606" y="24606"/>
                </a:lnTo>
                <a:lnTo>
                  <a:pt x="6600" y="51327"/>
                </a:lnTo>
                <a:lnTo>
                  <a:pt x="0" y="84074"/>
                </a:lnTo>
                <a:lnTo>
                  <a:pt x="0" y="420369"/>
                </a:lnTo>
                <a:lnTo>
                  <a:pt x="6600" y="453116"/>
                </a:lnTo>
                <a:lnTo>
                  <a:pt x="24606" y="479837"/>
                </a:lnTo>
                <a:lnTo>
                  <a:pt x="51327" y="497843"/>
                </a:lnTo>
                <a:lnTo>
                  <a:pt x="84074" y="504443"/>
                </a:lnTo>
                <a:lnTo>
                  <a:pt x="780034" y="504443"/>
                </a:lnTo>
                <a:lnTo>
                  <a:pt x="812780" y="497843"/>
                </a:lnTo>
                <a:lnTo>
                  <a:pt x="839501" y="479837"/>
                </a:lnTo>
                <a:lnTo>
                  <a:pt x="857507" y="453116"/>
                </a:lnTo>
                <a:lnTo>
                  <a:pt x="864108" y="420369"/>
                </a:lnTo>
                <a:lnTo>
                  <a:pt x="864108" y="84074"/>
                </a:lnTo>
                <a:lnTo>
                  <a:pt x="857507" y="51327"/>
                </a:lnTo>
                <a:lnTo>
                  <a:pt x="839501" y="24606"/>
                </a:lnTo>
                <a:lnTo>
                  <a:pt x="812780" y="6600"/>
                </a:lnTo>
                <a:lnTo>
                  <a:pt x="780034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28588" y="3788664"/>
            <a:ext cx="864235" cy="504825"/>
          </a:xfrm>
          <a:custGeom>
            <a:avLst/>
            <a:gdLst/>
            <a:ahLst/>
            <a:cxnLst/>
            <a:rect l="l" t="t" r="r" b="b"/>
            <a:pathLst>
              <a:path w="864234" h="504825">
                <a:moveTo>
                  <a:pt x="780034" y="0"/>
                </a:moveTo>
                <a:lnTo>
                  <a:pt x="84074" y="0"/>
                </a:lnTo>
                <a:lnTo>
                  <a:pt x="51327" y="6600"/>
                </a:lnTo>
                <a:lnTo>
                  <a:pt x="24606" y="24606"/>
                </a:lnTo>
                <a:lnTo>
                  <a:pt x="6600" y="51327"/>
                </a:lnTo>
                <a:lnTo>
                  <a:pt x="0" y="84074"/>
                </a:lnTo>
                <a:lnTo>
                  <a:pt x="0" y="420369"/>
                </a:lnTo>
                <a:lnTo>
                  <a:pt x="6600" y="453116"/>
                </a:lnTo>
                <a:lnTo>
                  <a:pt x="24606" y="479837"/>
                </a:lnTo>
                <a:lnTo>
                  <a:pt x="51327" y="497843"/>
                </a:lnTo>
                <a:lnTo>
                  <a:pt x="84074" y="504444"/>
                </a:lnTo>
                <a:lnTo>
                  <a:pt x="780034" y="504444"/>
                </a:lnTo>
                <a:lnTo>
                  <a:pt x="812780" y="497843"/>
                </a:lnTo>
                <a:lnTo>
                  <a:pt x="839501" y="479837"/>
                </a:lnTo>
                <a:lnTo>
                  <a:pt x="857507" y="453116"/>
                </a:lnTo>
                <a:lnTo>
                  <a:pt x="864108" y="420369"/>
                </a:lnTo>
                <a:lnTo>
                  <a:pt x="864108" y="84074"/>
                </a:lnTo>
                <a:lnTo>
                  <a:pt x="857507" y="51327"/>
                </a:lnTo>
                <a:lnTo>
                  <a:pt x="839501" y="24606"/>
                </a:lnTo>
                <a:lnTo>
                  <a:pt x="812780" y="6600"/>
                </a:lnTo>
                <a:lnTo>
                  <a:pt x="780034" y="0"/>
                </a:lnTo>
                <a:close/>
              </a:path>
            </a:pathLst>
          </a:custGeom>
          <a:solidFill>
            <a:srgbClr val="867CC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8447531" y="6152388"/>
            <a:ext cx="530860" cy="576580"/>
            <a:chOff x="8447531" y="6152388"/>
            <a:chExt cx="530860" cy="576580"/>
          </a:xfrm>
        </p:grpSpPr>
        <p:sp>
          <p:nvSpPr>
            <p:cNvPr id="34" name="object 34"/>
            <p:cNvSpPr/>
            <p:nvPr/>
          </p:nvSpPr>
          <p:spPr>
            <a:xfrm>
              <a:off x="8460485" y="6165342"/>
              <a:ext cx="504825" cy="550545"/>
            </a:xfrm>
            <a:custGeom>
              <a:avLst/>
              <a:gdLst/>
              <a:ahLst/>
              <a:cxnLst/>
              <a:rect l="l" t="t" r="r" b="b"/>
              <a:pathLst>
                <a:path w="504825" h="550545">
                  <a:moveTo>
                    <a:pt x="504444" y="0"/>
                  </a:moveTo>
                  <a:lnTo>
                    <a:pt x="0" y="0"/>
                  </a:lnTo>
                  <a:lnTo>
                    <a:pt x="0" y="550164"/>
                  </a:lnTo>
                  <a:lnTo>
                    <a:pt x="504444" y="550164"/>
                  </a:lnTo>
                  <a:lnTo>
                    <a:pt x="504444" y="464248"/>
                  </a:lnTo>
                  <a:lnTo>
                    <a:pt x="62992" y="464248"/>
                  </a:lnTo>
                  <a:lnTo>
                    <a:pt x="62992" y="85915"/>
                  </a:lnTo>
                  <a:lnTo>
                    <a:pt x="504444" y="85915"/>
                  </a:lnTo>
                  <a:lnTo>
                    <a:pt x="504444" y="0"/>
                  </a:lnTo>
                  <a:close/>
                </a:path>
                <a:path w="504825" h="550545">
                  <a:moveTo>
                    <a:pt x="504444" y="85915"/>
                  </a:moveTo>
                  <a:lnTo>
                    <a:pt x="62992" y="85915"/>
                  </a:lnTo>
                  <a:lnTo>
                    <a:pt x="441325" y="275082"/>
                  </a:lnTo>
                  <a:lnTo>
                    <a:pt x="62992" y="464248"/>
                  </a:lnTo>
                  <a:lnTo>
                    <a:pt x="504444" y="464248"/>
                  </a:lnTo>
                  <a:lnTo>
                    <a:pt x="504444" y="8591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523477" y="6251257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59">
                  <a:moveTo>
                    <a:pt x="0" y="0"/>
                  </a:moveTo>
                  <a:lnTo>
                    <a:pt x="0" y="378332"/>
                  </a:lnTo>
                  <a:lnTo>
                    <a:pt x="378332" y="18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460485" y="6165342"/>
              <a:ext cx="504825" cy="550545"/>
            </a:xfrm>
            <a:custGeom>
              <a:avLst/>
              <a:gdLst/>
              <a:ahLst/>
              <a:cxnLst/>
              <a:rect l="l" t="t" r="r" b="b"/>
              <a:pathLst>
                <a:path w="504825" h="550545">
                  <a:moveTo>
                    <a:pt x="441325" y="275082"/>
                  </a:moveTo>
                  <a:lnTo>
                    <a:pt x="62992" y="464248"/>
                  </a:lnTo>
                  <a:lnTo>
                    <a:pt x="62992" y="85915"/>
                  </a:lnTo>
                  <a:lnTo>
                    <a:pt x="441325" y="275082"/>
                  </a:lnTo>
                  <a:close/>
                </a:path>
                <a:path w="504825" h="550545">
                  <a:moveTo>
                    <a:pt x="0" y="550164"/>
                  </a:moveTo>
                  <a:lnTo>
                    <a:pt x="504444" y="550164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550164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67639" y="5980176"/>
            <a:ext cx="574675" cy="559435"/>
            <a:chOff x="167639" y="5980176"/>
            <a:chExt cx="574675" cy="559435"/>
          </a:xfrm>
        </p:grpSpPr>
        <p:sp>
          <p:nvSpPr>
            <p:cNvPr id="38" name="object 38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54864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548640" y="533400"/>
                  </a:lnTo>
                  <a:lnTo>
                    <a:pt x="548640" y="466725"/>
                  </a:lnTo>
                  <a:lnTo>
                    <a:pt x="474345" y="466725"/>
                  </a:lnTo>
                  <a:lnTo>
                    <a:pt x="74295" y="266700"/>
                  </a:lnTo>
                  <a:lnTo>
                    <a:pt x="474345" y="66675"/>
                  </a:lnTo>
                  <a:lnTo>
                    <a:pt x="548640" y="66675"/>
                  </a:lnTo>
                  <a:lnTo>
                    <a:pt x="548640" y="0"/>
                  </a:lnTo>
                  <a:close/>
                </a:path>
                <a:path w="548640" h="533400">
                  <a:moveTo>
                    <a:pt x="548640" y="66675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548640" y="466725"/>
                  </a:lnTo>
                  <a:lnTo>
                    <a:pt x="548640" y="66675"/>
                  </a:lnTo>
                  <a:close/>
                </a:path>
              </a:pathLst>
            </a:custGeom>
            <a:solidFill>
              <a:srgbClr val="16C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54888" y="605980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400050" h="400050">
                  <a:moveTo>
                    <a:pt x="400050" y="0"/>
                  </a:moveTo>
                  <a:lnTo>
                    <a:pt x="0" y="200025"/>
                  </a:lnTo>
                  <a:lnTo>
                    <a:pt x="400050" y="400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D7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0593" y="5993130"/>
              <a:ext cx="548640" cy="533400"/>
            </a:xfrm>
            <a:custGeom>
              <a:avLst/>
              <a:gdLst/>
              <a:ahLst/>
              <a:cxnLst/>
              <a:rect l="l" t="t" r="r" b="b"/>
              <a:pathLst>
                <a:path w="548640" h="533400">
                  <a:moveTo>
                    <a:pt x="74295" y="266700"/>
                  </a:moveTo>
                  <a:lnTo>
                    <a:pt x="474345" y="66675"/>
                  </a:lnTo>
                  <a:lnTo>
                    <a:pt x="474345" y="466725"/>
                  </a:lnTo>
                  <a:lnTo>
                    <a:pt x="74295" y="266700"/>
                  </a:lnTo>
                  <a:close/>
                </a:path>
                <a:path w="548640" h="533400">
                  <a:moveTo>
                    <a:pt x="0" y="533400"/>
                  </a:moveTo>
                  <a:lnTo>
                    <a:pt x="548640" y="533400"/>
                  </a:lnTo>
                  <a:lnTo>
                    <a:pt x="548640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object 4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781300" y="1190244"/>
            <a:ext cx="2016252" cy="32491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436</Words>
  <Application>Microsoft Office PowerPoint</Application>
  <PresentationFormat>Экран (4:3)</PresentationFormat>
  <Paragraphs>87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Office Theme</vt:lpstr>
      <vt:lpstr>Слайд 1</vt:lpstr>
      <vt:lpstr>Слайд 2</vt:lpstr>
      <vt:lpstr>Слайд 3</vt:lpstr>
      <vt:lpstr>Молодец! Вот тебе золотое яблочко!</vt:lpstr>
      <vt:lpstr>ЗАДАНИЕ. Собери цветы красного оттенка.</vt:lpstr>
      <vt:lpstr>Помоги ежику собрать цветы красного оттенка</vt:lpstr>
      <vt:lpstr>МОЛОДЕЦ!</vt:lpstr>
      <vt:lpstr>Пошел Крош дальше и путь ему преградила река.  Никак не перейти.</vt:lpstr>
      <vt:lpstr>Слайд 9</vt:lpstr>
      <vt:lpstr>Слайд 10</vt:lpstr>
      <vt:lpstr>Слайд 11</vt:lpstr>
      <vt:lpstr>ПРАВИЛЬНО!</vt:lpstr>
      <vt:lpstr>Слайд 13</vt:lpstr>
      <vt:lpstr>Слайд 14</vt:lpstr>
      <vt:lpstr>ВЫБЕРИ ЦВЕТ ВТОРОЙ ПОЛОСКИ РАДУГИ</vt:lpstr>
      <vt:lpstr>Слайд 16</vt:lpstr>
      <vt:lpstr>ВЫБЕРИ ЦВЕТ ЧЕТВЕРТОЙ ПОЛОСКИ РАДУГИ</vt:lpstr>
      <vt:lpstr>ВЫБЕРИ ЦВЕТ ПЯТОЙ ПОЛОСКИ РАДУГИ</vt:lpstr>
      <vt:lpstr>ВЫБЕРИ ЦВЕТ ШЕСТОЙ ПОЛОСКИ РАДУГИ</vt:lpstr>
      <vt:lpstr>ВЫБЕРИ ЦВЕТ СЕДЬМОЙ ПОЛОСКИ РАДУГИ</vt:lpstr>
      <vt:lpstr>КРАСОТА!</vt:lpstr>
      <vt:lpstr>Пошел Крош дальше и забрел в густой лес.  Кто-то поджег в лесу сухую траву. Испугался Крош. Нужен дождь.  Помоги ему, выполни задание.</vt:lpstr>
      <vt:lpstr>Слайд 23</vt:lpstr>
      <vt:lpstr>Ты молодец!</vt:lpstr>
      <vt:lpstr>Увидел Крош мольберт на полянке,  а на нем картинка. Помоги раскрасить ее.</vt:lpstr>
      <vt:lpstr>ЗАДАНИЕ. Выбери шоколадный цвет, нажми стрелку.</vt:lpstr>
      <vt:lpstr>ЗАДАНИЕ. Выбери оранжевый цвет, нажми стрелку.</vt:lpstr>
      <vt:lpstr>ЗАДАНИЕ. Выбери кремовый цвет, нажми стрелку.</vt:lpstr>
      <vt:lpstr>ЗАДАНИЕ. Выбери светло-бежевый цвет, нажми стрелку.</vt:lpstr>
      <vt:lpstr>ЗАДАНИЕ. Выбери бледно-желтый цвет, нажми стрелку.</vt:lpstr>
      <vt:lpstr>ЗАДАНИЕ. Выбери салатовый цвет, нажми стрелку.</vt:lpstr>
      <vt:lpstr>ЗАДАНИЕ. Выбери оливковый цвет, нажми стрелку.</vt:lpstr>
      <vt:lpstr>ЗАДАНИЕ. Выбери сиреневый цвет, нажми стрелку.</vt:lpstr>
      <vt:lpstr>ЗАДАНИЕ. Выбери травяной цвет, нажми стрелку.</vt:lpstr>
      <vt:lpstr>ЗАДАНИЕ. Выбери изумрудный цвет, нажми стрелку.</vt:lpstr>
      <vt:lpstr>ЗАДАНИЕ. Выбери брусничный цвет, нажми стрелку.</vt:lpstr>
      <vt:lpstr>ЗАДАНИЕ. Выбери алый цвет, нажми стрелку.</vt:lpstr>
      <vt:lpstr>ЗАДАНИЕ. Выбери лазурный цвет, нажми стрелку.</vt:lpstr>
      <vt:lpstr>Как красиво, спасибо за помощь!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KinderGarden</dc:creator>
  <cp:lastModifiedBy>ната</cp:lastModifiedBy>
  <cp:revision>2</cp:revision>
  <dcterms:created xsi:type="dcterms:W3CDTF">2023-01-20T07:22:05Z</dcterms:created>
  <dcterms:modified xsi:type="dcterms:W3CDTF">2023-01-20T07:26:57Z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2022-12-06T00:00:00Z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2023-01-20T00:00:00Z</vt:filetime>
  </property>
</Properties>
</file>