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0491" y="1072388"/>
            <a:ext cx="484301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0570" y="282702"/>
              <a:ext cx="5981700" cy="1347470"/>
            </a:xfrm>
            <a:custGeom>
              <a:avLst/>
              <a:gdLst/>
              <a:ahLst/>
              <a:cxnLst/>
              <a:rect l="l" t="t" r="r" b="b"/>
              <a:pathLst>
                <a:path w="5981700" h="1347470">
                  <a:moveTo>
                    <a:pt x="2990850" y="0"/>
                  </a:moveTo>
                  <a:lnTo>
                    <a:pt x="2917102" y="200"/>
                  </a:lnTo>
                  <a:lnTo>
                    <a:pt x="2843794" y="800"/>
                  </a:lnTo>
                  <a:lnTo>
                    <a:pt x="2770944" y="1793"/>
                  </a:lnTo>
                  <a:lnTo>
                    <a:pt x="2698573" y="3176"/>
                  </a:lnTo>
                  <a:lnTo>
                    <a:pt x="2626703" y="4943"/>
                  </a:lnTo>
                  <a:lnTo>
                    <a:pt x="2555352" y="7090"/>
                  </a:lnTo>
                  <a:lnTo>
                    <a:pt x="2484543" y="9613"/>
                  </a:lnTo>
                  <a:lnTo>
                    <a:pt x="2414294" y="12507"/>
                  </a:lnTo>
                  <a:lnTo>
                    <a:pt x="2344628" y="15767"/>
                  </a:lnTo>
                  <a:lnTo>
                    <a:pt x="2275563" y="19388"/>
                  </a:lnTo>
                  <a:lnTo>
                    <a:pt x="2207122" y="23367"/>
                  </a:lnTo>
                  <a:lnTo>
                    <a:pt x="2139323" y="27698"/>
                  </a:lnTo>
                  <a:lnTo>
                    <a:pt x="2072188" y="32377"/>
                  </a:lnTo>
                  <a:lnTo>
                    <a:pt x="2005737" y="37398"/>
                  </a:lnTo>
                  <a:lnTo>
                    <a:pt x="1939991" y="42759"/>
                  </a:lnTo>
                  <a:lnTo>
                    <a:pt x="1874970" y="48453"/>
                  </a:lnTo>
                  <a:lnTo>
                    <a:pt x="1810694" y="54477"/>
                  </a:lnTo>
                  <a:lnTo>
                    <a:pt x="1747185" y="60826"/>
                  </a:lnTo>
                  <a:lnTo>
                    <a:pt x="1684461" y="67494"/>
                  </a:lnTo>
                  <a:lnTo>
                    <a:pt x="1622545" y="74478"/>
                  </a:lnTo>
                  <a:lnTo>
                    <a:pt x="1561457" y="81773"/>
                  </a:lnTo>
                  <a:lnTo>
                    <a:pt x="1501216" y="89375"/>
                  </a:lnTo>
                  <a:lnTo>
                    <a:pt x="1441843" y="97278"/>
                  </a:lnTo>
                  <a:lnTo>
                    <a:pt x="1383360" y="105478"/>
                  </a:lnTo>
                  <a:lnTo>
                    <a:pt x="1325786" y="113970"/>
                  </a:lnTo>
                  <a:lnTo>
                    <a:pt x="1269141" y="122750"/>
                  </a:lnTo>
                  <a:lnTo>
                    <a:pt x="1213447" y="131814"/>
                  </a:lnTo>
                  <a:lnTo>
                    <a:pt x="1158724" y="141155"/>
                  </a:lnTo>
                  <a:lnTo>
                    <a:pt x="1104992" y="150771"/>
                  </a:lnTo>
                  <a:lnTo>
                    <a:pt x="1052272" y="160657"/>
                  </a:lnTo>
                  <a:lnTo>
                    <a:pt x="1000584" y="170807"/>
                  </a:lnTo>
                  <a:lnTo>
                    <a:pt x="949948" y="181217"/>
                  </a:lnTo>
                  <a:lnTo>
                    <a:pt x="900386" y="191883"/>
                  </a:lnTo>
                  <a:lnTo>
                    <a:pt x="851917" y="202799"/>
                  </a:lnTo>
                  <a:lnTo>
                    <a:pt x="804563" y="213962"/>
                  </a:lnTo>
                  <a:lnTo>
                    <a:pt x="758343" y="225367"/>
                  </a:lnTo>
                  <a:lnTo>
                    <a:pt x="713278" y="237008"/>
                  </a:lnTo>
                  <a:lnTo>
                    <a:pt x="669389" y="248882"/>
                  </a:lnTo>
                  <a:lnTo>
                    <a:pt x="626696" y="260984"/>
                  </a:lnTo>
                  <a:lnTo>
                    <a:pt x="585219" y="273309"/>
                  </a:lnTo>
                  <a:lnTo>
                    <a:pt x="544979" y="285853"/>
                  </a:lnTo>
                  <a:lnTo>
                    <a:pt x="505997" y="298611"/>
                  </a:lnTo>
                  <a:lnTo>
                    <a:pt x="468292" y="311578"/>
                  </a:lnTo>
                  <a:lnTo>
                    <a:pt x="431886" y="324750"/>
                  </a:lnTo>
                  <a:lnTo>
                    <a:pt x="363051" y="351689"/>
                  </a:lnTo>
                  <a:lnTo>
                    <a:pt x="299655" y="379393"/>
                  </a:lnTo>
                  <a:lnTo>
                    <a:pt x="241863" y="407823"/>
                  </a:lnTo>
                  <a:lnTo>
                    <a:pt x="189837" y="436943"/>
                  </a:lnTo>
                  <a:lnTo>
                    <a:pt x="143742" y="466716"/>
                  </a:lnTo>
                  <a:lnTo>
                    <a:pt x="103742" y="497105"/>
                  </a:lnTo>
                  <a:lnTo>
                    <a:pt x="70000" y="528073"/>
                  </a:lnTo>
                  <a:lnTo>
                    <a:pt x="42680" y="559584"/>
                  </a:lnTo>
                  <a:lnTo>
                    <a:pt x="21946" y="591599"/>
                  </a:lnTo>
                  <a:lnTo>
                    <a:pt x="3552" y="640490"/>
                  </a:lnTo>
                  <a:lnTo>
                    <a:pt x="0" y="673608"/>
                  </a:lnTo>
                  <a:lnTo>
                    <a:pt x="891" y="690216"/>
                  </a:lnTo>
                  <a:lnTo>
                    <a:pt x="14100" y="739430"/>
                  </a:lnTo>
                  <a:lnTo>
                    <a:pt x="42680" y="787631"/>
                  </a:lnTo>
                  <a:lnTo>
                    <a:pt x="70000" y="819142"/>
                  </a:lnTo>
                  <a:lnTo>
                    <a:pt x="103742" y="850110"/>
                  </a:lnTo>
                  <a:lnTo>
                    <a:pt x="143742" y="880499"/>
                  </a:lnTo>
                  <a:lnTo>
                    <a:pt x="189837" y="910272"/>
                  </a:lnTo>
                  <a:lnTo>
                    <a:pt x="241863" y="939392"/>
                  </a:lnTo>
                  <a:lnTo>
                    <a:pt x="299655" y="967822"/>
                  </a:lnTo>
                  <a:lnTo>
                    <a:pt x="363051" y="995526"/>
                  </a:lnTo>
                  <a:lnTo>
                    <a:pt x="431886" y="1022465"/>
                  </a:lnTo>
                  <a:lnTo>
                    <a:pt x="468292" y="1035637"/>
                  </a:lnTo>
                  <a:lnTo>
                    <a:pt x="505997" y="1048604"/>
                  </a:lnTo>
                  <a:lnTo>
                    <a:pt x="544979" y="1061362"/>
                  </a:lnTo>
                  <a:lnTo>
                    <a:pt x="585219" y="1073906"/>
                  </a:lnTo>
                  <a:lnTo>
                    <a:pt x="626696" y="1086231"/>
                  </a:lnTo>
                  <a:lnTo>
                    <a:pt x="669389" y="1098333"/>
                  </a:lnTo>
                  <a:lnTo>
                    <a:pt x="713278" y="1110207"/>
                  </a:lnTo>
                  <a:lnTo>
                    <a:pt x="758343" y="1121848"/>
                  </a:lnTo>
                  <a:lnTo>
                    <a:pt x="804563" y="1133253"/>
                  </a:lnTo>
                  <a:lnTo>
                    <a:pt x="851917" y="1144416"/>
                  </a:lnTo>
                  <a:lnTo>
                    <a:pt x="900386" y="1155332"/>
                  </a:lnTo>
                  <a:lnTo>
                    <a:pt x="949948" y="1165998"/>
                  </a:lnTo>
                  <a:lnTo>
                    <a:pt x="1000584" y="1176408"/>
                  </a:lnTo>
                  <a:lnTo>
                    <a:pt x="1052272" y="1186558"/>
                  </a:lnTo>
                  <a:lnTo>
                    <a:pt x="1104992" y="1196444"/>
                  </a:lnTo>
                  <a:lnTo>
                    <a:pt x="1158724" y="1206060"/>
                  </a:lnTo>
                  <a:lnTo>
                    <a:pt x="1213447" y="1215401"/>
                  </a:lnTo>
                  <a:lnTo>
                    <a:pt x="1269141" y="1224465"/>
                  </a:lnTo>
                  <a:lnTo>
                    <a:pt x="1325786" y="1233245"/>
                  </a:lnTo>
                  <a:lnTo>
                    <a:pt x="1383360" y="1241737"/>
                  </a:lnTo>
                  <a:lnTo>
                    <a:pt x="1441843" y="1249937"/>
                  </a:lnTo>
                  <a:lnTo>
                    <a:pt x="1501216" y="1257840"/>
                  </a:lnTo>
                  <a:lnTo>
                    <a:pt x="1561457" y="1265442"/>
                  </a:lnTo>
                  <a:lnTo>
                    <a:pt x="1622545" y="1272737"/>
                  </a:lnTo>
                  <a:lnTo>
                    <a:pt x="1684461" y="1279721"/>
                  </a:lnTo>
                  <a:lnTo>
                    <a:pt x="1747185" y="1286389"/>
                  </a:lnTo>
                  <a:lnTo>
                    <a:pt x="1810694" y="1292738"/>
                  </a:lnTo>
                  <a:lnTo>
                    <a:pt x="1874970" y="1298762"/>
                  </a:lnTo>
                  <a:lnTo>
                    <a:pt x="1939991" y="1304456"/>
                  </a:lnTo>
                  <a:lnTo>
                    <a:pt x="2005737" y="1309817"/>
                  </a:lnTo>
                  <a:lnTo>
                    <a:pt x="2072188" y="1314838"/>
                  </a:lnTo>
                  <a:lnTo>
                    <a:pt x="2139323" y="1319517"/>
                  </a:lnTo>
                  <a:lnTo>
                    <a:pt x="2207122" y="1323848"/>
                  </a:lnTo>
                  <a:lnTo>
                    <a:pt x="2275563" y="1327827"/>
                  </a:lnTo>
                  <a:lnTo>
                    <a:pt x="2344628" y="1331448"/>
                  </a:lnTo>
                  <a:lnTo>
                    <a:pt x="2414294" y="1334708"/>
                  </a:lnTo>
                  <a:lnTo>
                    <a:pt x="2484543" y="1337602"/>
                  </a:lnTo>
                  <a:lnTo>
                    <a:pt x="2555352" y="1340125"/>
                  </a:lnTo>
                  <a:lnTo>
                    <a:pt x="2626703" y="1342272"/>
                  </a:lnTo>
                  <a:lnTo>
                    <a:pt x="2698573" y="1344039"/>
                  </a:lnTo>
                  <a:lnTo>
                    <a:pt x="2770944" y="1345422"/>
                  </a:lnTo>
                  <a:lnTo>
                    <a:pt x="2843794" y="1346415"/>
                  </a:lnTo>
                  <a:lnTo>
                    <a:pt x="2917102" y="1347015"/>
                  </a:lnTo>
                  <a:lnTo>
                    <a:pt x="2990850" y="1347215"/>
                  </a:lnTo>
                  <a:lnTo>
                    <a:pt x="3064597" y="1347015"/>
                  </a:lnTo>
                  <a:lnTo>
                    <a:pt x="3137905" y="1346415"/>
                  </a:lnTo>
                  <a:lnTo>
                    <a:pt x="3210755" y="1345422"/>
                  </a:lnTo>
                  <a:lnTo>
                    <a:pt x="3283126" y="1344039"/>
                  </a:lnTo>
                  <a:lnTo>
                    <a:pt x="3354996" y="1342272"/>
                  </a:lnTo>
                  <a:lnTo>
                    <a:pt x="3426347" y="1340125"/>
                  </a:lnTo>
                  <a:lnTo>
                    <a:pt x="3497156" y="1337602"/>
                  </a:lnTo>
                  <a:lnTo>
                    <a:pt x="3567405" y="1334708"/>
                  </a:lnTo>
                  <a:lnTo>
                    <a:pt x="3637071" y="1331448"/>
                  </a:lnTo>
                  <a:lnTo>
                    <a:pt x="3706136" y="1327827"/>
                  </a:lnTo>
                  <a:lnTo>
                    <a:pt x="3774577" y="1323848"/>
                  </a:lnTo>
                  <a:lnTo>
                    <a:pt x="3842376" y="1319517"/>
                  </a:lnTo>
                  <a:lnTo>
                    <a:pt x="3909511" y="1314838"/>
                  </a:lnTo>
                  <a:lnTo>
                    <a:pt x="3975962" y="1309817"/>
                  </a:lnTo>
                  <a:lnTo>
                    <a:pt x="4041708" y="1304456"/>
                  </a:lnTo>
                  <a:lnTo>
                    <a:pt x="4106729" y="1298762"/>
                  </a:lnTo>
                  <a:lnTo>
                    <a:pt x="4171005" y="1292738"/>
                  </a:lnTo>
                  <a:lnTo>
                    <a:pt x="4234514" y="1286389"/>
                  </a:lnTo>
                  <a:lnTo>
                    <a:pt x="4297238" y="1279721"/>
                  </a:lnTo>
                  <a:lnTo>
                    <a:pt x="4359154" y="1272737"/>
                  </a:lnTo>
                  <a:lnTo>
                    <a:pt x="4420242" y="1265442"/>
                  </a:lnTo>
                  <a:lnTo>
                    <a:pt x="4480483" y="1257840"/>
                  </a:lnTo>
                  <a:lnTo>
                    <a:pt x="4539856" y="1249937"/>
                  </a:lnTo>
                  <a:lnTo>
                    <a:pt x="4598339" y="1241737"/>
                  </a:lnTo>
                  <a:lnTo>
                    <a:pt x="4655913" y="1233245"/>
                  </a:lnTo>
                  <a:lnTo>
                    <a:pt x="4712558" y="1224465"/>
                  </a:lnTo>
                  <a:lnTo>
                    <a:pt x="4768252" y="1215401"/>
                  </a:lnTo>
                  <a:lnTo>
                    <a:pt x="4822975" y="1206060"/>
                  </a:lnTo>
                  <a:lnTo>
                    <a:pt x="4876707" y="1196444"/>
                  </a:lnTo>
                  <a:lnTo>
                    <a:pt x="4929427" y="1186558"/>
                  </a:lnTo>
                  <a:lnTo>
                    <a:pt x="4981115" y="1176408"/>
                  </a:lnTo>
                  <a:lnTo>
                    <a:pt x="5031751" y="1165998"/>
                  </a:lnTo>
                  <a:lnTo>
                    <a:pt x="5081313" y="1155332"/>
                  </a:lnTo>
                  <a:lnTo>
                    <a:pt x="5129782" y="1144416"/>
                  </a:lnTo>
                  <a:lnTo>
                    <a:pt x="5177136" y="1133253"/>
                  </a:lnTo>
                  <a:lnTo>
                    <a:pt x="5223356" y="1121848"/>
                  </a:lnTo>
                  <a:lnTo>
                    <a:pt x="5268421" y="1110207"/>
                  </a:lnTo>
                  <a:lnTo>
                    <a:pt x="5312310" y="1098333"/>
                  </a:lnTo>
                  <a:lnTo>
                    <a:pt x="5355003" y="1086231"/>
                  </a:lnTo>
                  <a:lnTo>
                    <a:pt x="5396480" y="1073906"/>
                  </a:lnTo>
                  <a:lnTo>
                    <a:pt x="5436720" y="1061362"/>
                  </a:lnTo>
                  <a:lnTo>
                    <a:pt x="5475702" y="1048604"/>
                  </a:lnTo>
                  <a:lnTo>
                    <a:pt x="5513407" y="1035637"/>
                  </a:lnTo>
                  <a:lnTo>
                    <a:pt x="5549813" y="1022465"/>
                  </a:lnTo>
                  <a:lnTo>
                    <a:pt x="5618648" y="995526"/>
                  </a:lnTo>
                  <a:lnTo>
                    <a:pt x="5682044" y="967822"/>
                  </a:lnTo>
                  <a:lnTo>
                    <a:pt x="5739836" y="939392"/>
                  </a:lnTo>
                  <a:lnTo>
                    <a:pt x="5791862" y="910272"/>
                  </a:lnTo>
                  <a:lnTo>
                    <a:pt x="5837957" y="880499"/>
                  </a:lnTo>
                  <a:lnTo>
                    <a:pt x="5877957" y="850110"/>
                  </a:lnTo>
                  <a:lnTo>
                    <a:pt x="5911699" y="819142"/>
                  </a:lnTo>
                  <a:lnTo>
                    <a:pt x="5939019" y="787631"/>
                  </a:lnTo>
                  <a:lnTo>
                    <a:pt x="5959753" y="755616"/>
                  </a:lnTo>
                  <a:lnTo>
                    <a:pt x="5978147" y="706725"/>
                  </a:lnTo>
                  <a:lnTo>
                    <a:pt x="5981700" y="673608"/>
                  </a:lnTo>
                  <a:lnTo>
                    <a:pt x="5980808" y="656999"/>
                  </a:lnTo>
                  <a:lnTo>
                    <a:pt x="5967599" y="607785"/>
                  </a:lnTo>
                  <a:lnTo>
                    <a:pt x="5939019" y="559584"/>
                  </a:lnTo>
                  <a:lnTo>
                    <a:pt x="5911699" y="528073"/>
                  </a:lnTo>
                  <a:lnTo>
                    <a:pt x="5877957" y="497105"/>
                  </a:lnTo>
                  <a:lnTo>
                    <a:pt x="5837957" y="466716"/>
                  </a:lnTo>
                  <a:lnTo>
                    <a:pt x="5791862" y="436943"/>
                  </a:lnTo>
                  <a:lnTo>
                    <a:pt x="5739836" y="407823"/>
                  </a:lnTo>
                  <a:lnTo>
                    <a:pt x="5682044" y="379393"/>
                  </a:lnTo>
                  <a:lnTo>
                    <a:pt x="5618648" y="351689"/>
                  </a:lnTo>
                  <a:lnTo>
                    <a:pt x="5549813" y="324750"/>
                  </a:lnTo>
                  <a:lnTo>
                    <a:pt x="5513407" y="311578"/>
                  </a:lnTo>
                  <a:lnTo>
                    <a:pt x="5475702" y="298611"/>
                  </a:lnTo>
                  <a:lnTo>
                    <a:pt x="5436720" y="285853"/>
                  </a:lnTo>
                  <a:lnTo>
                    <a:pt x="5396480" y="273309"/>
                  </a:lnTo>
                  <a:lnTo>
                    <a:pt x="5355003" y="260984"/>
                  </a:lnTo>
                  <a:lnTo>
                    <a:pt x="5312310" y="248882"/>
                  </a:lnTo>
                  <a:lnTo>
                    <a:pt x="5268421" y="237008"/>
                  </a:lnTo>
                  <a:lnTo>
                    <a:pt x="5223356" y="225367"/>
                  </a:lnTo>
                  <a:lnTo>
                    <a:pt x="5177136" y="213962"/>
                  </a:lnTo>
                  <a:lnTo>
                    <a:pt x="5129782" y="202799"/>
                  </a:lnTo>
                  <a:lnTo>
                    <a:pt x="5081313" y="191883"/>
                  </a:lnTo>
                  <a:lnTo>
                    <a:pt x="5031751" y="181217"/>
                  </a:lnTo>
                  <a:lnTo>
                    <a:pt x="4981115" y="170807"/>
                  </a:lnTo>
                  <a:lnTo>
                    <a:pt x="4929427" y="160657"/>
                  </a:lnTo>
                  <a:lnTo>
                    <a:pt x="4876707" y="150771"/>
                  </a:lnTo>
                  <a:lnTo>
                    <a:pt x="4822975" y="141155"/>
                  </a:lnTo>
                  <a:lnTo>
                    <a:pt x="4768252" y="131814"/>
                  </a:lnTo>
                  <a:lnTo>
                    <a:pt x="4712558" y="122750"/>
                  </a:lnTo>
                  <a:lnTo>
                    <a:pt x="4655913" y="113970"/>
                  </a:lnTo>
                  <a:lnTo>
                    <a:pt x="4598339" y="105478"/>
                  </a:lnTo>
                  <a:lnTo>
                    <a:pt x="4539856" y="97278"/>
                  </a:lnTo>
                  <a:lnTo>
                    <a:pt x="4480483" y="89375"/>
                  </a:lnTo>
                  <a:lnTo>
                    <a:pt x="4420242" y="81773"/>
                  </a:lnTo>
                  <a:lnTo>
                    <a:pt x="4359154" y="74478"/>
                  </a:lnTo>
                  <a:lnTo>
                    <a:pt x="4297238" y="67494"/>
                  </a:lnTo>
                  <a:lnTo>
                    <a:pt x="4234514" y="60826"/>
                  </a:lnTo>
                  <a:lnTo>
                    <a:pt x="4171005" y="54477"/>
                  </a:lnTo>
                  <a:lnTo>
                    <a:pt x="4106729" y="48453"/>
                  </a:lnTo>
                  <a:lnTo>
                    <a:pt x="4041708" y="42759"/>
                  </a:lnTo>
                  <a:lnTo>
                    <a:pt x="3975962" y="37398"/>
                  </a:lnTo>
                  <a:lnTo>
                    <a:pt x="3909511" y="32377"/>
                  </a:lnTo>
                  <a:lnTo>
                    <a:pt x="3842376" y="27698"/>
                  </a:lnTo>
                  <a:lnTo>
                    <a:pt x="3774577" y="23367"/>
                  </a:lnTo>
                  <a:lnTo>
                    <a:pt x="3706136" y="19388"/>
                  </a:lnTo>
                  <a:lnTo>
                    <a:pt x="3637071" y="15767"/>
                  </a:lnTo>
                  <a:lnTo>
                    <a:pt x="3567405" y="12507"/>
                  </a:lnTo>
                  <a:lnTo>
                    <a:pt x="3497156" y="9613"/>
                  </a:lnTo>
                  <a:lnTo>
                    <a:pt x="3426347" y="7090"/>
                  </a:lnTo>
                  <a:lnTo>
                    <a:pt x="3354996" y="4943"/>
                  </a:lnTo>
                  <a:lnTo>
                    <a:pt x="3283126" y="3176"/>
                  </a:lnTo>
                  <a:lnTo>
                    <a:pt x="3210755" y="1793"/>
                  </a:lnTo>
                  <a:lnTo>
                    <a:pt x="3137905" y="800"/>
                  </a:lnTo>
                  <a:lnTo>
                    <a:pt x="3064597" y="200"/>
                  </a:lnTo>
                  <a:lnTo>
                    <a:pt x="299085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0570" y="282702"/>
              <a:ext cx="5981700" cy="1347470"/>
            </a:xfrm>
            <a:custGeom>
              <a:avLst/>
              <a:gdLst/>
              <a:ahLst/>
              <a:cxnLst/>
              <a:rect l="l" t="t" r="r" b="b"/>
              <a:pathLst>
                <a:path w="5981700" h="1347470">
                  <a:moveTo>
                    <a:pt x="0" y="673608"/>
                  </a:moveTo>
                  <a:lnTo>
                    <a:pt x="7962" y="624084"/>
                  </a:lnTo>
                  <a:lnTo>
                    <a:pt x="31479" y="575531"/>
                  </a:lnTo>
                  <a:lnTo>
                    <a:pt x="55527" y="543763"/>
                  </a:lnTo>
                  <a:lnTo>
                    <a:pt x="86078" y="512519"/>
                  </a:lnTo>
                  <a:lnTo>
                    <a:pt x="122970" y="481836"/>
                  </a:lnTo>
                  <a:lnTo>
                    <a:pt x="166038" y="451750"/>
                  </a:lnTo>
                  <a:lnTo>
                    <a:pt x="215119" y="422299"/>
                  </a:lnTo>
                  <a:lnTo>
                    <a:pt x="270048" y="393519"/>
                  </a:lnTo>
                  <a:lnTo>
                    <a:pt x="330663" y="365448"/>
                  </a:lnTo>
                  <a:lnTo>
                    <a:pt x="396799" y="338122"/>
                  </a:lnTo>
                  <a:lnTo>
                    <a:pt x="468292" y="311578"/>
                  </a:lnTo>
                  <a:lnTo>
                    <a:pt x="505997" y="298611"/>
                  </a:lnTo>
                  <a:lnTo>
                    <a:pt x="544979" y="285853"/>
                  </a:lnTo>
                  <a:lnTo>
                    <a:pt x="585219" y="273309"/>
                  </a:lnTo>
                  <a:lnTo>
                    <a:pt x="626696" y="260984"/>
                  </a:lnTo>
                  <a:lnTo>
                    <a:pt x="669389" y="248882"/>
                  </a:lnTo>
                  <a:lnTo>
                    <a:pt x="713278" y="237008"/>
                  </a:lnTo>
                  <a:lnTo>
                    <a:pt x="758343" y="225367"/>
                  </a:lnTo>
                  <a:lnTo>
                    <a:pt x="804563" y="213962"/>
                  </a:lnTo>
                  <a:lnTo>
                    <a:pt x="851917" y="202799"/>
                  </a:lnTo>
                  <a:lnTo>
                    <a:pt x="900386" y="191883"/>
                  </a:lnTo>
                  <a:lnTo>
                    <a:pt x="949948" y="181217"/>
                  </a:lnTo>
                  <a:lnTo>
                    <a:pt x="1000584" y="170807"/>
                  </a:lnTo>
                  <a:lnTo>
                    <a:pt x="1052272" y="160657"/>
                  </a:lnTo>
                  <a:lnTo>
                    <a:pt x="1104992" y="150771"/>
                  </a:lnTo>
                  <a:lnTo>
                    <a:pt x="1158724" y="141155"/>
                  </a:lnTo>
                  <a:lnTo>
                    <a:pt x="1213447" y="131814"/>
                  </a:lnTo>
                  <a:lnTo>
                    <a:pt x="1269141" y="122750"/>
                  </a:lnTo>
                  <a:lnTo>
                    <a:pt x="1325786" y="113970"/>
                  </a:lnTo>
                  <a:lnTo>
                    <a:pt x="1383360" y="105478"/>
                  </a:lnTo>
                  <a:lnTo>
                    <a:pt x="1441843" y="97278"/>
                  </a:lnTo>
                  <a:lnTo>
                    <a:pt x="1501216" y="89375"/>
                  </a:lnTo>
                  <a:lnTo>
                    <a:pt x="1561457" y="81773"/>
                  </a:lnTo>
                  <a:lnTo>
                    <a:pt x="1622545" y="74478"/>
                  </a:lnTo>
                  <a:lnTo>
                    <a:pt x="1684461" y="67494"/>
                  </a:lnTo>
                  <a:lnTo>
                    <a:pt x="1747185" y="60826"/>
                  </a:lnTo>
                  <a:lnTo>
                    <a:pt x="1810694" y="54477"/>
                  </a:lnTo>
                  <a:lnTo>
                    <a:pt x="1874970" y="48453"/>
                  </a:lnTo>
                  <a:lnTo>
                    <a:pt x="1939991" y="42759"/>
                  </a:lnTo>
                  <a:lnTo>
                    <a:pt x="2005737" y="37398"/>
                  </a:lnTo>
                  <a:lnTo>
                    <a:pt x="2072188" y="32377"/>
                  </a:lnTo>
                  <a:lnTo>
                    <a:pt x="2139323" y="27698"/>
                  </a:lnTo>
                  <a:lnTo>
                    <a:pt x="2207122" y="23367"/>
                  </a:lnTo>
                  <a:lnTo>
                    <a:pt x="2275563" y="19388"/>
                  </a:lnTo>
                  <a:lnTo>
                    <a:pt x="2344628" y="15767"/>
                  </a:lnTo>
                  <a:lnTo>
                    <a:pt x="2414294" y="12507"/>
                  </a:lnTo>
                  <a:lnTo>
                    <a:pt x="2484543" y="9613"/>
                  </a:lnTo>
                  <a:lnTo>
                    <a:pt x="2555352" y="7090"/>
                  </a:lnTo>
                  <a:lnTo>
                    <a:pt x="2626703" y="4943"/>
                  </a:lnTo>
                  <a:lnTo>
                    <a:pt x="2698573" y="3176"/>
                  </a:lnTo>
                  <a:lnTo>
                    <a:pt x="2770944" y="1793"/>
                  </a:lnTo>
                  <a:lnTo>
                    <a:pt x="2843794" y="800"/>
                  </a:lnTo>
                  <a:lnTo>
                    <a:pt x="2917102" y="200"/>
                  </a:lnTo>
                  <a:lnTo>
                    <a:pt x="2990850" y="0"/>
                  </a:lnTo>
                  <a:lnTo>
                    <a:pt x="3064597" y="200"/>
                  </a:lnTo>
                  <a:lnTo>
                    <a:pt x="3137905" y="800"/>
                  </a:lnTo>
                  <a:lnTo>
                    <a:pt x="3210755" y="1793"/>
                  </a:lnTo>
                  <a:lnTo>
                    <a:pt x="3283126" y="3176"/>
                  </a:lnTo>
                  <a:lnTo>
                    <a:pt x="3354996" y="4943"/>
                  </a:lnTo>
                  <a:lnTo>
                    <a:pt x="3426347" y="7090"/>
                  </a:lnTo>
                  <a:lnTo>
                    <a:pt x="3497156" y="9613"/>
                  </a:lnTo>
                  <a:lnTo>
                    <a:pt x="3567405" y="12507"/>
                  </a:lnTo>
                  <a:lnTo>
                    <a:pt x="3637071" y="15767"/>
                  </a:lnTo>
                  <a:lnTo>
                    <a:pt x="3706136" y="19388"/>
                  </a:lnTo>
                  <a:lnTo>
                    <a:pt x="3774577" y="23367"/>
                  </a:lnTo>
                  <a:lnTo>
                    <a:pt x="3842376" y="27698"/>
                  </a:lnTo>
                  <a:lnTo>
                    <a:pt x="3909511" y="32377"/>
                  </a:lnTo>
                  <a:lnTo>
                    <a:pt x="3975962" y="37398"/>
                  </a:lnTo>
                  <a:lnTo>
                    <a:pt x="4041708" y="42759"/>
                  </a:lnTo>
                  <a:lnTo>
                    <a:pt x="4106729" y="48453"/>
                  </a:lnTo>
                  <a:lnTo>
                    <a:pt x="4171005" y="54477"/>
                  </a:lnTo>
                  <a:lnTo>
                    <a:pt x="4234514" y="60826"/>
                  </a:lnTo>
                  <a:lnTo>
                    <a:pt x="4297238" y="67494"/>
                  </a:lnTo>
                  <a:lnTo>
                    <a:pt x="4359154" y="74478"/>
                  </a:lnTo>
                  <a:lnTo>
                    <a:pt x="4420242" y="81773"/>
                  </a:lnTo>
                  <a:lnTo>
                    <a:pt x="4480483" y="89375"/>
                  </a:lnTo>
                  <a:lnTo>
                    <a:pt x="4539856" y="97278"/>
                  </a:lnTo>
                  <a:lnTo>
                    <a:pt x="4598339" y="105478"/>
                  </a:lnTo>
                  <a:lnTo>
                    <a:pt x="4655913" y="113970"/>
                  </a:lnTo>
                  <a:lnTo>
                    <a:pt x="4712558" y="122750"/>
                  </a:lnTo>
                  <a:lnTo>
                    <a:pt x="4768252" y="131814"/>
                  </a:lnTo>
                  <a:lnTo>
                    <a:pt x="4822975" y="141155"/>
                  </a:lnTo>
                  <a:lnTo>
                    <a:pt x="4876707" y="150771"/>
                  </a:lnTo>
                  <a:lnTo>
                    <a:pt x="4929427" y="160657"/>
                  </a:lnTo>
                  <a:lnTo>
                    <a:pt x="4981115" y="170807"/>
                  </a:lnTo>
                  <a:lnTo>
                    <a:pt x="5031751" y="181217"/>
                  </a:lnTo>
                  <a:lnTo>
                    <a:pt x="5081313" y="191883"/>
                  </a:lnTo>
                  <a:lnTo>
                    <a:pt x="5129782" y="202799"/>
                  </a:lnTo>
                  <a:lnTo>
                    <a:pt x="5177136" y="213962"/>
                  </a:lnTo>
                  <a:lnTo>
                    <a:pt x="5223356" y="225367"/>
                  </a:lnTo>
                  <a:lnTo>
                    <a:pt x="5268421" y="237008"/>
                  </a:lnTo>
                  <a:lnTo>
                    <a:pt x="5312310" y="248882"/>
                  </a:lnTo>
                  <a:lnTo>
                    <a:pt x="5355003" y="260984"/>
                  </a:lnTo>
                  <a:lnTo>
                    <a:pt x="5396480" y="273309"/>
                  </a:lnTo>
                  <a:lnTo>
                    <a:pt x="5436720" y="285853"/>
                  </a:lnTo>
                  <a:lnTo>
                    <a:pt x="5475702" y="298611"/>
                  </a:lnTo>
                  <a:lnTo>
                    <a:pt x="5513407" y="311578"/>
                  </a:lnTo>
                  <a:lnTo>
                    <a:pt x="5549813" y="324750"/>
                  </a:lnTo>
                  <a:lnTo>
                    <a:pt x="5618648" y="351689"/>
                  </a:lnTo>
                  <a:lnTo>
                    <a:pt x="5682044" y="379393"/>
                  </a:lnTo>
                  <a:lnTo>
                    <a:pt x="5739836" y="407823"/>
                  </a:lnTo>
                  <a:lnTo>
                    <a:pt x="5791862" y="436943"/>
                  </a:lnTo>
                  <a:lnTo>
                    <a:pt x="5837957" y="466716"/>
                  </a:lnTo>
                  <a:lnTo>
                    <a:pt x="5877957" y="497105"/>
                  </a:lnTo>
                  <a:lnTo>
                    <a:pt x="5911699" y="528073"/>
                  </a:lnTo>
                  <a:lnTo>
                    <a:pt x="5939019" y="559584"/>
                  </a:lnTo>
                  <a:lnTo>
                    <a:pt x="5959753" y="591599"/>
                  </a:lnTo>
                  <a:lnTo>
                    <a:pt x="5978147" y="640490"/>
                  </a:lnTo>
                  <a:lnTo>
                    <a:pt x="5981700" y="673608"/>
                  </a:lnTo>
                  <a:lnTo>
                    <a:pt x="5980808" y="690216"/>
                  </a:lnTo>
                  <a:lnTo>
                    <a:pt x="5967599" y="739430"/>
                  </a:lnTo>
                  <a:lnTo>
                    <a:pt x="5939019" y="787631"/>
                  </a:lnTo>
                  <a:lnTo>
                    <a:pt x="5911699" y="819142"/>
                  </a:lnTo>
                  <a:lnTo>
                    <a:pt x="5877957" y="850110"/>
                  </a:lnTo>
                  <a:lnTo>
                    <a:pt x="5837957" y="880499"/>
                  </a:lnTo>
                  <a:lnTo>
                    <a:pt x="5791862" y="910272"/>
                  </a:lnTo>
                  <a:lnTo>
                    <a:pt x="5739836" y="939392"/>
                  </a:lnTo>
                  <a:lnTo>
                    <a:pt x="5682044" y="967822"/>
                  </a:lnTo>
                  <a:lnTo>
                    <a:pt x="5618648" y="995526"/>
                  </a:lnTo>
                  <a:lnTo>
                    <a:pt x="5549813" y="1022465"/>
                  </a:lnTo>
                  <a:lnTo>
                    <a:pt x="5513407" y="1035637"/>
                  </a:lnTo>
                  <a:lnTo>
                    <a:pt x="5475702" y="1048604"/>
                  </a:lnTo>
                  <a:lnTo>
                    <a:pt x="5436720" y="1061362"/>
                  </a:lnTo>
                  <a:lnTo>
                    <a:pt x="5396480" y="1073906"/>
                  </a:lnTo>
                  <a:lnTo>
                    <a:pt x="5355003" y="1086231"/>
                  </a:lnTo>
                  <a:lnTo>
                    <a:pt x="5312310" y="1098333"/>
                  </a:lnTo>
                  <a:lnTo>
                    <a:pt x="5268421" y="1110207"/>
                  </a:lnTo>
                  <a:lnTo>
                    <a:pt x="5223356" y="1121848"/>
                  </a:lnTo>
                  <a:lnTo>
                    <a:pt x="5177136" y="1133253"/>
                  </a:lnTo>
                  <a:lnTo>
                    <a:pt x="5129782" y="1144416"/>
                  </a:lnTo>
                  <a:lnTo>
                    <a:pt x="5081313" y="1155332"/>
                  </a:lnTo>
                  <a:lnTo>
                    <a:pt x="5031751" y="1165998"/>
                  </a:lnTo>
                  <a:lnTo>
                    <a:pt x="4981115" y="1176408"/>
                  </a:lnTo>
                  <a:lnTo>
                    <a:pt x="4929427" y="1186558"/>
                  </a:lnTo>
                  <a:lnTo>
                    <a:pt x="4876707" y="1196444"/>
                  </a:lnTo>
                  <a:lnTo>
                    <a:pt x="4822975" y="1206060"/>
                  </a:lnTo>
                  <a:lnTo>
                    <a:pt x="4768252" y="1215401"/>
                  </a:lnTo>
                  <a:lnTo>
                    <a:pt x="4712558" y="1224465"/>
                  </a:lnTo>
                  <a:lnTo>
                    <a:pt x="4655913" y="1233245"/>
                  </a:lnTo>
                  <a:lnTo>
                    <a:pt x="4598339" y="1241737"/>
                  </a:lnTo>
                  <a:lnTo>
                    <a:pt x="4539856" y="1249937"/>
                  </a:lnTo>
                  <a:lnTo>
                    <a:pt x="4480483" y="1257840"/>
                  </a:lnTo>
                  <a:lnTo>
                    <a:pt x="4420242" y="1265442"/>
                  </a:lnTo>
                  <a:lnTo>
                    <a:pt x="4359154" y="1272737"/>
                  </a:lnTo>
                  <a:lnTo>
                    <a:pt x="4297238" y="1279721"/>
                  </a:lnTo>
                  <a:lnTo>
                    <a:pt x="4234514" y="1286389"/>
                  </a:lnTo>
                  <a:lnTo>
                    <a:pt x="4171005" y="1292738"/>
                  </a:lnTo>
                  <a:lnTo>
                    <a:pt x="4106729" y="1298762"/>
                  </a:lnTo>
                  <a:lnTo>
                    <a:pt x="4041708" y="1304456"/>
                  </a:lnTo>
                  <a:lnTo>
                    <a:pt x="3975962" y="1309817"/>
                  </a:lnTo>
                  <a:lnTo>
                    <a:pt x="3909511" y="1314838"/>
                  </a:lnTo>
                  <a:lnTo>
                    <a:pt x="3842376" y="1319517"/>
                  </a:lnTo>
                  <a:lnTo>
                    <a:pt x="3774577" y="1323848"/>
                  </a:lnTo>
                  <a:lnTo>
                    <a:pt x="3706136" y="1327827"/>
                  </a:lnTo>
                  <a:lnTo>
                    <a:pt x="3637071" y="1331448"/>
                  </a:lnTo>
                  <a:lnTo>
                    <a:pt x="3567405" y="1334708"/>
                  </a:lnTo>
                  <a:lnTo>
                    <a:pt x="3497156" y="1337602"/>
                  </a:lnTo>
                  <a:lnTo>
                    <a:pt x="3426347" y="1340125"/>
                  </a:lnTo>
                  <a:lnTo>
                    <a:pt x="3354996" y="1342272"/>
                  </a:lnTo>
                  <a:lnTo>
                    <a:pt x="3283126" y="1344039"/>
                  </a:lnTo>
                  <a:lnTo>
                    <a:pt x="3210755" y="1345422"/>
                  </a:lnTo>
                  <a:lnTo>
                    <a:pt x="3137905" y="1346415"/>
                  </a:lnTo>
                  <a:lnTo>
                    <a:pt x="3064597" y="1347015"/>
                  </a:lnTo>
                  <a:lnTo>
                    <a:pt x="2990850" y="1347215"/>
                  </a:lnTo>
                  <a:lnTo>
                    <a:pt x="2917102" y="1347015"/>
                  </a:lnTo>
                  <a:lnTo>
                    <a:pt x="2843794" y="1346415"/>
                  </a:lnTo>
                  <a:lnTo>
                    <a:pt x="2770944" y="1345422"/>
                  </a:lnTo>
                  <a:lnTo>
                    <a:pt x="2698573" y="1344039"/>
                  </a:lnTo>
                  <a:lnTo>
                    <a:pt x="2626703" y="1342272"/>
                  </a:lnTo>
                  <a:lnTo>
                    <a:pt x="2555352" y="1340125"/>
                  </a:lnTo>
                  <a:lnTo>
                    <a:pt x="2484543" y="1337602"/>
                  </a:lnTo>
                  <a:lnTo>
                    <a:pt x="2414294" y="1334708"/>
                  </a:lnTo>
                  <a:lnTo>
                    <a:pt x="2344628" y="1331448"/>
                  </a:lnTo>
                  <a:lnTo>
                    <a:pt x="2275563" y="1327827"/>
                  </a:lnTo>
                  <a:lnTo>
                    <a:pt x="2207122" y="1323848"/>
                  </a:lnTo>
                  <a:lnTo>
                    <a:pt x="2139323" y="1319517"/>
                  </a:lnTo>
                  <a:lnTo>
                    <a:pt x="2072188" y="1314838"/>
                  </a:lnTo>
                  <a:lnTo>
                    <a:pt x="2005737" y="1309817"/>
                  </a:lnTo>
                  <a:lnTo>
                    <a:pt x="1939991" y="1304456"/>
                  </a:lnTo>
                  <a:lnTo>
                    <a:pt x="1874970" y="1298762"/>
                  </a:lnTo>
                  <a:lnTo>
                    <a:pt x="1810694" y="1292738"/>
                  </a:lnTo>
                  <a:lnTo>
                    <a:pt x="1747185" y="1286389"/>
                  </a:lnTo>
                  <a:lnTo>
                    <a:pt x="1684461" y="1279721"/>
                  </a:lnTo>
                  <a:lnTo>
                    <a:pt x="1622545" y="1272737"/>
                  </a:lnTo>
                  <a:lnTo>
                    <a:pt x="1561457" y="1265442"/>
                  </a:lnTo>
                  <a:lnTo>
                    <a:pt x="1501216" y="1257840"/>
                  </a:lnTo>
                  <a:lnTo>
                    <a:pt x="1441843" y="1249937"/>
                  </a:lnTo>
                  <a:lnTo>
                    <a:pt x="1383360" y="1241737"/>
                  </a:lnTo>
                  <a:lnTo>
                    <a:pt x="1325786" y="1233245"/>
                  </a:lnTo>
                  <a:lnTo>
                    <a:pt x="1269141" y="1224465"/>
                  </a:lnTo>
                  <a:lnTo>
                    <a:pt x="1213447" y="1215401"/>
                  </a:lnTo>
                  <a:lnTo>
                    <a:pt x="1158724" y="1206060"/>
                  </a:lnTo>
                  <a:lnTo>
                    <a:pt x="1104992" y="1196444"/>
                  </a:lnTo>
                  <a:lnTo>
                    <a:pt x="1052272" y="1186558"/>
                  </a:lnTo>
                  <a:lnTo>
                    <a:pt x="1000584" y="1176408"/>
                  </a:lnTo>
                  <a:lnTo>
                    <a:pt x="949948" y="1165998"/>
                  </a:lnTo>
                  <a:lnTo>
                    <a:pt x="900386" y="1155332"/>
                  </a:lnTo>
                  <a:lnTo>
                    <a:pt x="851917" y="1144416"/>
                  </a:lnTo>
                  <a:lnTo>
                    <a:pt x="804563" y="1133253"/>
                  </a:lnTo>
                  <a:lnTo>
                    <a:pt x="758343" y="1121848"/>
                  </a:lnTo>
                  <a:lnTo>
                    <a:pt x="713278" y="1110207"/>
                  </a:lnTo>
                  <a:lnTo>
                    <a:pt x="669389" y="1098333"/>
                  </a:lnTo>
                  <a:lnTo>
                    <a:pt x="626696" y="1086231"/>
                  </a:lnTo>
                  <a:lnTo>
                    <a:pt x="585219" y="1073906"/>
                  </a:lnTo>
                  <a:lnTo>
                    <a:pt x="544979" y="1061362"/>
                  </a:lnTo>
                  <a:lnTo>
                    <a:pt x="505997" y="1048604"/>
                  </a:lnTo>
                  <a:lnTo>
                    <a:pt x="468292" y="1035637"/>
                  </a:lnTo>
                  <a:lnTo>
                    <a:pt x="431886" y="1022465"/>
                  </a:lnTo>
                  <a:lnTo>
                    <a:pt x="363051" y="995526"/>
                  </a:lnTo>
                  <a:lnTo>
                    <a:pt x="299655" y="967822"/>
                  </a:lnTo>
                  <a:lnTo>
                    <a:pt x="241863" y="939392"/>
                  </a:lnTo>
                  <a:lnTo>
                    <a:pt x="189837" y="910272"/>
                  </a:lnTo>
                  <a:lnTo>
                    <a:pt x="143742" y="880499"/>
                  </a:lnTo>
                  <a:lnTo>
                    <a:pt x="103742" y="850110"/>
                  </a:lnTo>
                  <a:lnTo>
                    <a:pt x="70000" y="819142"/>
                  </a:lnTo>
                  <a:lnTo>
                    <a:pt x="42680" y="787631"/>
                  </a:lnTo>
                  <a:lnTo>
                    <a:pt x="21946" y="755616"/>
                  </a:lnTo>
                  <a:lnTo>
                    <a:pt x="3552" y="706725"/>
                  </a:lnTo>
                  <a:lnTo>
                    <a:pt x="0" y="673608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0826" y="749553"/>
            <a:ext cx="3898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Однажды,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</a:t>
            </a:r>
            <a:r>
              <a:rPr sz="2400" spc="-5" dirty="0">
                <a:solidFill>
                  <a:srgbClr val="000000"/>
                </a:solidFill>
              </a:rPr>
              <a:t> зимнем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лесу…..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5995" y="4221478"/>
            <a:ext cx="2636520" cy="26365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889" y="901446"/>
            <a:ext cx="4046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10510" algn="l"/>
              </a:tabLst>
            </a:pPr>
            <a:r>
              <a:rPr sz="2800" spc="-5" dirty="0">
                <a:solidFill>
                  <a:srgbClr val="C00000"/>
                </a:solidFill>
              </a:rPr>
              <a:t>П</a:t>
            </a:r>
            <a:r>
              <a:rPr sz="2800" spc="-375" dirty="0">
                <a:solidFill>
                  <a:srgbClr val="C00000"/>
                </a:solidFill>
              </a:rPr>
              <a:t>Р</a:t>
            </a:r>
            <a:r>
              <a:rPr sz="2800" spc="-10" dirty="0">
                <a:solidFill>
                  <a:srgbClr val="C00000"/>
                </a:solidFill>
              </a:rPr>
              <a:t>АВ</a:t>
            </a:r>
            <a:r>
              <a:rPr sz="2800" spc="-15" dirty="0">
                <a:solidFill>
                  <a:srgbClr val="C00000"/>
                </a:solidFill>
              </a:rPr>
              <a:t>И</a:t>
            </a:r>
            <a:r>
              <a:rPr sz="2800" spc="-10" dirty="0">
                <a:solidFill>
                  <a:srgbClr val="C00000"/>
                </a:solidFill>
              </a:rPr>
              <a:t>ЛЬН</a:t>
            </a:r>
            <a:r>
              <a:rPr sz="2800" dirty="0">
                <a:solidFill>
                  <a:srgbClr val="C00000"/>
                </a:solidFill>
              </a:rPr>
              <a:t>Ы</a:t>
            </a:r>
            <a:r>
              <a:rPr sz="2800" spc="-5" dirty="0">
                <a:solidFill>
                  <a:srgbClr val="C00000"/>
                </a:solidFill>
              </a:rPr>
              <a:t>Й</a:t>
            </a:r>
            <a:r>
              <a:rPr sz="2800" dirty="0">
                <a:solidFill>
                  <a:srgbClr val="C00000"/>
                </a:solidFill>
              </a:rPr>
              <a:t>	</a:t>
            </a:r>
            <a:r>
              <a:rPr sz="2800" spc="-5" dirty="0">
                <a:solidFill>
                  <a:srgbClr val="C00000"/>
                </a:solidFill>
              </a:rPr>
              <a:t>ОТ</a:t>
            </a:r>
            <a:r>
              <a:rPr sz="2800" spc="-20" dirty="0">
                <a:solidFill>
                  <a:srgbClr val="C00000"/>
                </a:solidFill>
              </a:rPr>
              <a:t>В</a:t>
            </a:r>
            <a:r>
              <a:rPr sz="2800" spc="-5" dirty="0">
                <a:solidFill>
                  <a:srgbClr val="C00000"/>
                </a:solidFill>
              </a:rPr>
              <a:t>ЕТ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66115"/>
            <a:ext cx="3334512" cy="47625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9936" y="5361432"/>
            <a:ext cx="2330450" cy="1178560"/>
            <a:chOff x="249936" y="5361432"/>
            <a:chExt cx="2330450" cy="1178560"/>
          </a:xfrm>
        </p:grpSpPr>
        <p:sp>
          <p:nvSpPr>
            <p:cNvPr id="5" name="object 5"/>
            <p:cNvSpPr/>
            <p:nvPr/>
          </p:nvSpPr>
          <p:spPr>
            <a:xfrm>
              <a:off x="262890" y="5374386"/>
              <a:ext cx="2304415" cy="1152525"/>
            </a:xfrm>
            <a:custGeom>
              <a:avLst/>
              <a:gdLst/>
              <a:ahLst/>
              <a:cxnLst/>
              <a:rect l="l" t="t" r="r" b="b"/>
              <a:pathLst>
                <a:path w="2304415" h="1152525">
                  <a:moveTo>
                    <a:pt x="230428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304288" y="1152144"/>
                  </a:lnTo>
                  <a:lnTo>
                    <a:pt x="2304288" y="1008126"/>
                  </a:lnTo>
                  <a:lnTo>
                    <a:pt x="720090" y="1008126"/>
                  </a:lnTo>
                  <a:lnTo>
                    <a:pt x="720090" y="144017"/>
                  </a:lnTo>
                  <a:lnTo>
                    <a:pt x="2304288" y="144017"/>
                  </a:lnTo>
                  <a:lnTo>
                    <a:pt x="2304288" y="0"/>
                  </a:lnTo>
                  <a:close/>
                </a:path>
                <a:path w="2304415" h="1152525">
                  <a:moveTo>
                    <a:pt x="2304288" y="144017"/>
                  </a:moveTo>
                  <a:lnTo>
                    <a:pt x="720090" y="144017"/>
                  </a:lnTo>
                  <a:lnTo>
                    <a:pt x="1584198" y="576072"/>
                  </a:lnTo>
                  <a:lnTo>
                    <a:pt x="720090" y="1008126"/>
                  </a:lnTo>
                  <a:lnTo>
                    <a:pt x="2304288" y="1008126"/>
                  </a:lnTo>
                  <a:lnTo>
                    <a:pt x="2304288" y="14401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2980" y="5518404"/>
              <a:ext cx="864235" cy="864235"/>
            </a:xfrm>
            <a:custGeom>
              <a:avLst/>
              <a:gdLst/>
              <a:ahLst/>
              <a:cxnLst/>
              <a:rect l="l" t="t" r="r" b="b"/>
              <a:pathLst>
                <a:path w="864235" h="864235">
                  <a:moveTo>
                    <a:pt x="0" y="0"/>
                  </a:moveTo>
                  <a:lnTo>
                    <a:pt x="0" y="864108"/>
                  </a:lnTo>
                  <a:lnTo>
                    <a:pt x="864107" y="432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2890" y="5374386"/>
              <a:ext cx="2304415" cy="1152525"/>
            </a:xfrm>
            <a:custGeom>
              <a:avLst/>
              <a:gdLst/>
              <a:ahLst/>
              <a:cxnLst/>
              <a:rect l="l" t="t" r="r" b="b"/>
              <a:pathLst>
                <a:path w="2304415" h="1152525">
                  <a:moveTo>
                    <a:pt x="1584198" y="576072"/>
                  </a:moveTo>
                  <a:lnTo>
                    <a:pt x="720090" y="1008126"/>
                  </a:lnTo>
                  <a:lnTo>
                    <a:pt x="720090" y="144017"/>
                  </a:lnTo>
                  <a:lnTo>
                    <a:pt x="1584198" y="576072"/>
                  </a:lnTo>
                  <a:close/>
                </a:path>
                <a:path w="2304415" h="1152525">
                  <a:moveTo>
                    <a:pt x="0" y="1152144"/>
                  </a:moveTo>
                  <a:lnTo>
                    <a:pt x="2304288" y="1152144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11521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00" y="1755648"/>
            <a:ext cx="4421124" cy="4770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762" y="240537"/>
            <a:ext cx="4274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6140" algn="l"/>
                <a:tab pos="2380615" algn="l"/>
              </a:tabLst>
            </a:pPr>
            <a:r>
              <a:rPr sz="2800" spc="-85" dirty="0">
                <a:solidFill>
                  <a:srgbClr val="C00000"/>
                </a:solidFill>
              </a:rPr>
              <a:t>ГДЕ	</a:t>
            </a:r>
            <a:r>
              <a:rPr sz="2800" spc="-10" dirty="0">
                <a:solidFill>
                  <a:srgbClr val="C00000"/>
                </a:solidFill>
              </a:rPr>
              <a:t>ЖИВЁТ	</a:t>
            </a:r>
            <a:r>
              <a:rPr sz="2800" spc="-20" dirty="0">
                <a:solidFill>
                  <a:srgbClr val="C00000"/>
                </a:solidFill>
              </a:rPr>
              <a:t>БЕЛОЧКА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6577" y="2836299"/>
            <a:ext cx="3405483" cy="354960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55904" y="2318004"/>
            <a:ext cx="4394200" cy="4310380"/>
            <a:chOff x="755904" y="2318004"/>
            <a:chExt cx="4394200" cy="43103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3732276"/>
              <a:ext cx="2703575" cy="2895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7" y="2318004"/>
              <a:ext cx="2449068" cy="193243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088" y="1191767"/>
            <a:ext cx="2122932" cy="22905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67400" y="219456"/>
            <a:ext cx="2028444" cy="2069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470" y="1519885"/>
            <a:ext cx="22186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5"/>
              </a:spcBef>
              <a:tabLst>
                <a:tab pos="1306195" algn="l"/>
              </a:tabLst>
            </a:pPr>
            <a:r>
              <a:rPr spc="5" dirty="0">
                <a:solidFill>
                  <a:srgbClr val="C00000"/>
                </a:solidFill>
              </a:rPr>
              <a:t>П</a:t>
            </a:r>
            <a:r>
              <a:rPr spc="-150" dirty="0">
                <a:solidFill>
                  <a:srgbClr val="C00000"/>
                </a:solidFill>
              </a:rPr>
              <a:t>О</a:t>
            </a:r>
            <a:r>
              <a:rPr spc="35" dirty="0">
                <a:solidFill>
                  <a:srgbClr val="C00000"/>
                </a:solidFill>
              </a:rPr>
              <a:t>Д</a:t>
            </a:r>
            <a:r>
              <a:rPr dirty="0">
                <a:solidFill>
                  <a:srgbClr val="C00000"/>
                </a:solidFill>
              </a:rPr>
              <a:t>УМАЙ  ЕЩЁ	</a:t>
            </a:r>
            <a:r>
              <a:rPr spc="-165" dirty="0">
                <a:solidFill>
                  <a:srgbClr val="C00000"/>
                </a:solidFill>
              </a:rPr>
              <a:t>РАЗ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7304" y="4928615"/>
            <a:ext cx="1899285" cy="1249680"/>
            <a:chOff x="527304" y="4928615"/>
            <a:chExt cx="1899285" cy="1249680"/>
          </a:xfrm>
        </p:grpSpPr>
        <p:sp>
          <p:nvSpPr>
            <p:cNvPr id="4" name="object 4"/>
            <p:cNvSpPr/>
            <p:nvPr/>
          </p:nvSpPr>
          <p:spPr>
            <a:xfrm>
              <a:off x="540258" y="4941569"/>
              <a:ext cx="1873250" cy="1224280"/>
            </a:xfrm>
            <a:custGeom>
              <a:avLst/>
              <a:gdLst/>
              <a:ahLst/>
              <a:cxnLst/>
              <a:rect l="l" t="t" r="r" b="b"/>
              <a:pathLst>
                <a:path w="1873250" h="1224279">
                  <a:moveTo>
                    <a:pt x="1872996" y="0"/>
                  </a:moveTo>
                  <a:lnTo>
                    <a:pt x="0" y="0"/>
                  </a:lnTo>
                  <a:lnTo>
                    <a:pt x="0" y="1223771"/>
                  </a:lnTo>
                  <a:lnTo>
                    <a:pt x="1872996" y="1223771"/>
                  </a:lnTo>
                  <a:lnTo>
                    <a:pt x="1872996" y="1070800"/>
                  </a:lnTo>
                  <a:lnTo>
                    <a:pt x="1395476" y="1070800"/>
                  </a:lnTo>
                  <a:lnTo>
                    <a:pt x="477583" y="611885"/>
                  </a:lnTo>
                  <a:lnTo>
                    <a:pt x="1395476" y="152907"/>
                  </a:lnTo>
                  <a:lnTo>
                    <a:pt x="1872996" y="152907"/>
                  </a:lnTo>
                  <a:lnTo>
                    <a:pt x="1872996" y="0"/>
                  </a:lnTo>
                  <a:close/>
                </a:path>
                <a:path w="1873250" h="1224279">
                  <a:moveTo>
                    <a:pt x="1872996" y="152907"/>
                  </a:moveTo>
                  <a:lnTo>
                    <a:pt x="1395476" y="152907"/>
                  </a:lnTo>
                  <a:lnTo>
                    <a:pt x="1395476" y="1070800"/>
                  </a:lnTo>
                  <a:lnTo>
                    <a:pt x="1872996" y="1070800"/>
                  </a:lnTo>
                  <a:lnTo>
                    <a:pt x="1872996" y="15290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7841" y="5094477"/>
              <a:ext cx="918210" cy="918210"/>
            </a:xfrm>
            <a:custGeom>
              <a:avLst/>
              <a:gdLst/>
              <a:ahLst/>
              <a:cxnLst/>
              <a:rect l="l" t="t" r="r" b="b"/>
              <a:pathLst>
                <a:path w="918210" h="918210">
                  <a:moveTo>
                    <a:pt x="917892" y="0"/>
                  </a:moveTo>
                  <a:lnTo>
                    <a:pt x="0" y="458978"/>
                  </a:lnTo>
                  <a:lnTo>
                    <a:pt x="917892" y="917892"/>
                  </a:lnTo>
                  <a:lnTo>
                    <a:pt x="917892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258" y="4941569"/>
              <a:ext cx="1873250" cy="1224280"/>
            </a:xfrm>
            <a:custGeom>
              <a:avLst/>
              <a:gdLst/>
              <a:ahLst/>
              <a:cxnLst/>
              <a:rect l="l" t="t" r="r" b="b"/>
              <a:pathLst>
                <a:path w="1873250" h="1224279">
                  <a:moveTo>
                    <a:pt x="477583" y="611885"/>
                  </a:moveTo>
                  <a:lnTo>
                    <a:pt x="1395476" y="152907"/>
                  </a:lnTo>
                  <a:lnTo>
                    <a:pt x="1395476" y="1070800"/>
                  </a:lnTo>
                  <a:lnTo>
                    <a:pt x="477583" y="611885"/>
                  </a:lnTo>
                  <a:close/>
                </a:path>
                <a:path w="1873250" h="1224279">
                  <a:moveTo>
                    <a:pt x="0" y="1223771"/>
                  </a:moveTo>
                  <a:lnTo>
                    <a:pt x="1872995" y="1223771"/>
                  </a:lnTo>
                  <a:lnTo>
                    <a:pt x="1872995" y="0"/>
                  </a:lnTo>
                  <a:lnTo>
                    <a:pt x="0" y="0"/>
                  </a:lnTo>
                  <a:lnTo>
                    <a:pt x="0" y="122377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588" y="4690581"/>
            <a:ext cx="2694958" cy="12384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182879"/>
            <a:ext cx="4122420" cy="39913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9728" y="3404615"/>
            <a:ext cx="4899660" cy="3316604"/>
            <a:chOff x="3919728" y="3404615"/>
            <a:chExt cx="4899660" cy="33166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928" y="3480815"/>
              <a:ext cx="4747260" cy="3163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57828" y="3442715"/>
              <a:ext cx="4823460" cy="3240405"/>
            </a:xfrm>
            <a:custGeom>
              <a:avLst/>
              <a:gdLst/>
              <a:ahLst/>
              <a:cxnLst/>
              <a:rect l="l" t="t" r="r" b="b"/>
              <a:pathLst>
                <a:path w="4823459" h="3240404">
                  <a:moveTo>
                    <a:pt x="0" y="3240024"/>
                  </a:moveTo>
                  <a:lnTo>
                    <a:pt x="4823460" y="3240024"/>
                  </a:lnTo>
                  <a:lnTo>
                    <a:pt x="4823460" y="0"/>
                  </a:lnTo>
                  <a:lnTo>
                    <a:pt x="0" y="0"/>
                  </a:lnTo>
                  <a:lnTo>
                    <a:pt x="0" y="3240024"/>
                  </a:lnTo>
                  <a:close/>
                </a:path>
              </a:pathLst>
            </a:custGeom>
            <a:ln w="76200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3794" y="1393062"/>
            <a:ext cx="41198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9240" algn="l"/>
              </a:tabLst>
            </a:pPr>
            <a:r>
              <a:rPr sz="2800" spc="-5" dirty="0">
                <a:solidFill>
                  <a:srgbClr val="C00000"/>
                </a:solidFill>
              </a:rPr>
              <a:t>П</a:t>
            </a:r>
            <a:r>
              <a:rPr sz="2800" spc="-375" dirty="0">
                <a:solidFill>
                  <a:srgbClr val="C00000"/>
                </a:solidFill>
              </a:rPr>
              <a:t>Р</a:t>
            </a:r>
            <a:r>
              <a:rPr sz="2800" spc="-10" dirty="0">
                <a:solidFill>
                  <a:srgbClr val="C00000"/>
                </a:solidFill>
              </a:rPr>
              <a:t>АВ</a:t>
            </a:r>
            <a:r>
              <a:rPr sz="2800" spc="-20" dirty="0">
                <a:solidFill>
                  <a:srgbClr val="C00000"/>
                </a:solidFill>
              </a:rPr>
              <a:t>И</a:t>
            </a:r>
            <a:r>
              <a:rPr sz="2800" spc="-10" dirty="0">
                <a:solidFill>
                  <a:srgbClr val="C00000"/>
                </a:solidFill>
              </a:rPr>
              <a:t>ЛЬНЫ</a:t>
            </a:r>
            <a:r>
              <a:rPr sz="2800" spc="-5" dirty="0">
                <a:solidFill>
                  <a:srgbClr val="C00000"/>
                </a:solidFill>
              </a:rPr>
              <a:t>Й</a:t>
            </a:r>
            <a:r>
              <a:rPr sz="2800" dirty="0">
                <a:solidFill>
                  <a:srgbClr val="C00000"/>
                </a:solidFill>
              </a:rPr>
              <a:t>	</a:t>
            </a:r>
            <a:r>
              <a:rPr sz="2800" spc="-5" dirty="0">
                <a:solidFill>
                  <a:srgbClr val="C00000"/>
                </a:solidFill>
              </a:rPr>
              <a:t>ОТ</a:t>
            </a:r>
            <a:r>
              <a:rPr sz="2800" spc="-20" dirty="0">
                <a:solidFill>
                  <a:srgbClr val="C00000"/>
                </a:solidFill>
              </a:rPr>
              <a:t>В</a:t>
            </a:r>
            <a:r>
              <a:rPr sz="2800" spc="-5" dirty="0">
                <a:solidFill>
                  <a:srgbClr val="C00000"/>
                </a:solidFill>
              </a:rPr>
              <a:t>Е</a:t>
            </a:r>
            <a:r>
              <a:rPr sz="2800" dirty="0">
                <a:solidFill>
                  <a:srgbClr val="C00000"/>
                </a:solidFill>
              </a:rPr>
              <a:t>Т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5676" y="4928615"/>
            <a:ext cx="1826260" cy="1100455"/>
            <a:chOff x="455676" y="4928615"/>
            <a:chExt cx="1826260" cy="1100455"/>
          </a:xfrm>
        </p:grpSpPr>
        <p:sp>
          <p:nvSpPr>
            <p:cNvPr id="7" name="object 7"/>
            <p:cNvSpPr/>
            <p:nvPr/>
          </p:nvSpPr>
          <p:spPr>
            <a:xfrm>
              <a:off x="468630" y="4941569"/>
              <a:ext cx="1800225" cy="1074420"/>
            </a:xfrm>
            <a:custGeom>
              <a:avLst/>
              <a:gdLst/>
              <a:ahLst/>
              <a:cxnLst/>
              <a:rect l="l" t="t" r="r" b="b"/>
              <a:pathLst>
                <a:path w="1800225" h="1074420">
                  <a:moveTo>
                    <a:pt x="1799844" y="0"/>
                  </a:moveTo>
                  <a:lnTo>
                    <a:pt x="0" y="0"/>
                  </a:lnTo>
                  <a:lnTo>
                    <a:pt x="0" y="1074419"/>
                  </a:lnTo>
                  <a:lnTo>
                    <a:pt x="1799844" y="1074419"/>
                  </a:lnTo>
                  <a:lnTo>
                    <a:pt x="1799844" y="940117"/>
                  </a:lnTo>
                  <a:lnTo>
                    <a:pt x="497014" y="940117"/>
                  </a:lnTo>
                  <a:lnTo>
                    <a:pt x="497014" y="134365"/>
                  </a:lnTo>
                  <a:lnTo>
                    <a:pt x="1799844" y="134365"/>
                  </a:lnTo>
                  <a:lnTo>
                    <a:pt x="1799844" y="0"/>
                  </a:lnTo>
                  <a:close/>
                </a:path>
                <a:path w="1800225" h="1074420">
                  <a:moveTo>
                    <a:pt x="1799844" y="134365"/>
                  </a:moveTo>
                  <a:lnTo>
                    <a:pt x="497014" y="134365"/>
                  </a:lnTo>
                  <a:lnTo>
                    <a:pt x="1302893" y="537209"/>
                  </a:lnTo>
                  <a:lnTo>
                    <a:pt x="497014" y="940117"/>
                  </a:lnTo>
                  <a:lnTo>
                    <a:pt x="1799844" y="940117"/>
                  </a:lnTo>
                  <a:lnTo>
                    <a:pt x="1799844" y="13436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5644" y="5075935"/>
              <a:ext cx="806450" cy="805815"/>
            </a:xfrm>
            <a:custGeom>
              <a:avLst/>
              <a:gdLst/>
              <a:ahLst/>
              <a:cxnLst/>
              <a:rect l="l" t="t" r="r" b="b"/>
              <a:pathLst>
                <a:path w="806450" h="805814">
                  <a:moveTo>
                    <a:pt x="0" y="0"/>
                  </a:moveTo>
                  <a:lnTo>
                    <a:pt x="0" y="805751"/>
                  </a:lnTo>
                  <a:lnTo>
                    <a:pt x="805878" y="40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630" y="4941569"/>
              <a:ext cx="1800225" cy="1074420"/>
            </a:xfrm>
            <a:custGeom>
              <a:avLst/>
              <a:gdLst/>
              <a:ahLst/>
              <a:cxnLst/>
              <a:rect l="l" t="t" r="r" b="b"/>
              <a:pathLst>
                <a:path w="1800225" h="1074420">
                  <a:moveTo>
                    <a:pt x="1302893" y="537209"/>
                  </a:moveTo>
                  <a:lnTo>
                    <a:pt x="497014" y="940117"/>
                  </a:lnTo>
                  <a:lnTo>
                    <a:pt x="497014" y="134365"/>
                  </a:lnTo>
                  <a:lnTo>
                    <a:pt x="1302893" y="537209"/>
                  </a:lnTo>
                  <a:close/>
                </a:path>
                <a:path w="1800225" h="1074420">
                  <a:moveTo>
                    <a:pt x="0" y="1074419"/>
                  </a:moveTo>
                  <a:lnTo>
                    <a:pt x="1799844" y="1074419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10744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08" y="410841"/>
            <a:ext cx="3165348" cy="29452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4" y="197611"/>
            <a:ext cx="3439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675" algn="ctr">
              <a:lnSpc>
                <a:spcPct val="100000"/>
              </a:lnSpc>
              <a:spcBef>
                <a:spcPts val="100"/>
              </a:spcBef>
              <a:tabLst>
                <a:tab pos="1558290" algn="l"/>
              </a:tabLst>
            </a:pPr>
            <a:r>
              <a:rPr sz="2400" dirty="0">
                <a:solidFill>
                  <a:srgbClr val="C00000"/>
                </a:solidFill>
              </a:rPr>
              <a:t>В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spc="-20" dirty="0">
                <a:solidFill>
                  <a:srgbClr val="C00000"/>
                </a:solidFill>
              </a:rPr>
              <a:t>КАКОЙ	</a:t>
            </a:r>
            <a:r>
              <a:rPr sz="2400" spc="-15" dirty="0">
                <a:solidFill>
                  <a:srgbClr val="C00000"/>
                </a:solidFill>
              </a:rPr>
              <a:t>СКАЗКЕ</a:t>
            </a:r>
            <a:endParaRPr sz="2400"/>
          </a:p>
          <a:p>
            <a:pPr algn="ctr">
              <a:lnSpc>
                <a:spcPct val="100000"/>
              </a:lnSpc>
              <a:tabLst>
                <a:tab pos="796290" algn="l"/>
                <a:tab pos="2214245" algn="l"/>
              </a:tabLst>
            </a:pPr>
            <a:r>
              <a:rPr sz="2400" dirty="0">
                <a:solidFill>
                  <a:srgbClr val="C00000"/>
                </a:solidFill>
              </a:rPr>
              <a:t>НЕТ	</a:t>
            </a:r>
            <a:r>
              <a:rPr sz="2400" spc="-15" dirty="0">
                <a:solidFill>
                  <a:srgbClr val="C00000"/>
                </a:solidFill>
              </a:rPr>
              <a:t>СЕРОГО	</a:t>
            </a:r>
            <a:r>
              <a:rPr sz="2400" spc="-25" dirty="0">
                <a:solidFill>
                  <a:srgbClr val="C00000"/>
                </a:solidFill>
              </a:rPr>
              <a:t>ВОЛКА</a:t>
            </a:r>
            <a:r>
              <a:rPr sz="1800" i="1" spc="-25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609" y="142112"/>
            <a:ext cx="1990725" cy="1352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9564" y="1005839"/>
            <a:ext cx="1595627" cy="22616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594859" y="3534155"/>
            <a:ext cx="4253865" cy="3030220"/>
            <a:chOff x="4594859" y="3534155"/>
            <a:chExt cx="4253865" cy="30302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59" y="3572255"/>
              <a:ext cx="4177284" cy="2953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13909" y="3553205"/>
              <a:ext cx="4215765" cy="2992120"/>
            </a:xfrm>
            <a:custGeom>
              <a:avLst/>
              <a:gdLst/>
              <a:ahLst/>
              <a:cxnLst/>
              <a:rect l="l" t="t" r="r" b="b"/>
              <a:pathLst>
                <a:path w="4215765" h="2992120">
                  <a:moveTo>
                    <a:pt x="0" y="2991612"/>
                  </a:moveTo>
                  <a:lnTo>
                    <a:pt x="4215384" y="2991612"/>
                  </a:lnTo>
                  <a:lnTo>
                    <a:pt x="4215384" y="0"/>
                  </a:lnTo>
                  <a:lnTo>
                    <a:pt x="0" y="0"/>
                  </a:lnTo>
                  <a:lnTo>
                    <a:pt x="0" y="2991612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06979" y="1159763"/>
            <a:ext cx="3686810" cy="2164080"/>
            <a:chOff x="2506979" y="1159763"/>
            <a:chExt cx="3686810" cy="21640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9425" y="1740712"/>
              <a:ext cx="3506010" cy="14197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26029" y="1178813"/>
              <a:ext cx="3648710" cy="2125980"/>
            </a:xfrm>
            <a:custGeom>
              <a:avLst/>
              <a:gdLst/>
              <a:ahLst/>
              <a:cxnLst/>
              <a:rect l="l" t="t" r="r" b="b"/>
              <a:pathLst>
                <a:path w="3648710" h="2125979">
                  <a:moveTo>
                    <a:pt x="0" y="2125979"/>
                  </a:moveTo>
                  <a:lnTo>
                    <a:pt x="3648455" y="2125979"/>
                  </a:lnTo>
                  <a:lnTo>
                    <a:pt x="3648455" y="0"/>
                  </a:lnTo>
                  <a:lnTo>
                    <a:pt x="0" y="0"/>
                  </a:lnTo>
                  <a:lnTo>
                    <a:pt x="0" y="212597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9539" y="3390900"/>
            <a:ext cx="2798445" cy="3316604"/>
            <a:chOff x="129539" y="3390900"/>
            <a:chExt cx="2798445" cy="3316604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639" y="3429000"/>
              <a:ext cx="2721864" cy="32400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8589" y="3409950"/>
              <a:ext cx="2760345" cy="3278504"/>
            </a:xfrm>
            <a:custGeom>
              <a:avLst/>
              <a:gdLst/>
              <a:ahLst/>
              <a:cxnLst/>
              <a:rect l="l" t="t" r="r" b="b"/>
              <a:pathLst>
                <a:path w="2760345" h="3278504">
                  <a:moveTo>
                    <a:pt x="0" y="3278124"/>
                  </a:moveTo>
                  <a:lnTo>
                    <a:pt x="2759964" y="3278124"/>
                  </a:lnTo>
                  <a:lnTo>
                    <a:pt x="2759964" y="0"/>
                  </a:lnTo>
                  <a:lnTo>
                    <a:pt x="0" y="0"/>
                  </a:lnTo>
                  <a:lnTo>
                    <a:pt x="0" y="32781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2816" y="1002029"/>
            <a:ext cx="37611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01850" algn="l"/>
                <a:tab pos="3142615" algn="l"/>
              </a:tabLst>
            </a:pPr>
            <a:r>
              <a:rPr sz="2800" spc="-5" dirty="0">
                <a:solidFill>
                  <a:srgbClr val="C00000"/>
                </a:solidFill>
              </a:rPr>
              <a:t>П</a:t>
            </a:r>
            <a:r>
              <a:rPr sz="2800" spc="-160" dirty="0">
                <a:solidFill>
                  <a:srgbClr val="C00000"/>
                </a:solidFill>
              </a:rPr>
              <a:t>О</a:t>
            </a:r>
            <a:r>
              <a:rPr sz="2800" spc="25" dirty="0">
                <a:solidFill>
                  <a:srgbClr val="C00000"/>
                </a:solidFill>
              </a:rPr>
              <a:t>Д</a:t>
            </a:r>
            <a:r>
              <a:rPr sz="2800" spc="-5" dirty="0">
                <a:solidFill>
                  <a:srgbClr val="C00000"/>
                </a:solidFill>
              </a:rPr>
              <a:t>УМАЙ</a:t>
            </a:r>
            <a:r>
              <a:rPr sz="2800" dirty="0">
                <a:solidFill>
                  <a:srgbClr val="C00000"/>
                </a:solidFill>
              </a:rPr>
              <a:t>	</a:t>
            </a:r>
            <a:r>
              <a:rPr sz="2800" spc="-5" dirty="0">
                <a:solidFill>
                  <a:srgbClr val="C00000"/>
                </a:solidFill>
              </a:rPr>
              <a:t>ЕЩЁ</a:t>
            </a:r>
            <a:r>
              <a:rPr sz="2800" dirty="0">
                <a:solidFill>
                  <a:srgbClr val="C00000"/>
                </a:solidFill>
              </a:rPr>
              <a:t>	</a:t>
            </a:r>
            <a:r>
              <a:rPr sz="2800" spc="-370" dirty="0">
                <a:solidFill>
                  <a:srgbClr val="C00000"/>
                </a:solidFill>
              </a:rPr>
              <a:t>Р</a:t>
            </a:r>
            <a:r>
              <a:rPr sz="2800" spc="-85" dirty="0">
                <a:solidFill>
                  <a:srgbClr val="C00000"/>
                </a:solidFill>
              </a:rPr>
              <a:t>А</a:t>
            </a:r>
            <a:r>
              <a:rPr sz="2800" spc="-5" dirty="0">
                <a:solidFill>
                  <a:srgbClr val="C00000"/>
                </a:solidFill>
              </a:rPr>
              <a:t>З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3390900" y="2276855"/>
            <a:ext cx="3126105" cy="3296920"/>
            <a:chOff x="3390900" y="2276855"/>
            <a:chExt cx="3126105" cy="3296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8372" y="2510027"/>
              <a:ext cx="2778252" cy="3063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0900" y="2276855"/>
              <a:ext cx="694944" cy="1524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7991" y="989563"/>
            <a:ext cx="280492" cy="48283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86967" y="4899659"/>
            <a:ext cx="1682750" cy="1033780"/>
            <a:chOff x="886967" y="4899659"/>
            <a:chExt cx="1682750" cy="1033780"/>
          </a:xfrm>
        </p:grpSpPr>
        <p:sp>
          <p:nvSpPr>
            <p:cNvPr id="8" name="object 8"/>
            <p:cNvSpPr/>
            <p:nvPr/>
          </p:nvSpPr>
          <p:spPr>
            <a:xfrm>
              <a:off x="899921" y="4912613"/>
              <a:ext cx="1656714" cy="1007744"/>
            </a:xfrm>
            <a:custGeom>
              <a:avLst/>
              <a:gdLst/>
              <a:ahLst/>
              <a:cxnLst/>
              <a:rect l="l" t="t" r="r" b="b"/>
              <a:pathLst>
                <a:path w="1656714" h="1007745">
                  <a:moveTo>
                    <a:pt x="1656588" y="0"/>
                  </a:moveTo>
                  <a:lnTo>
                    <a:pt x="0" y="0"/>
                  </a:lnTo>
                  <a:lnTo>
                    <a:pt x="0" y="1007364"/>
                  </a:lnTo>
                  <a:lnTo>
                    <a:pt x="1656588" y="1007364"/>
                  </a:lnTo>
                  <a:lnTo>
                    <a:pt x="1656588" y="881443"/>
                  </a:lnTo>
                  <a:lnTo>
                    <a:pt x="1205992" y="881443"/>
                  </a:lnTo>
                  <a:lnTo>
                    <a:pt x="450469" y="503682"/>
                  </a:lnTo>
                  <a:lnTo>
                    <a:pt x="1205992" y="125856"/>
                  </a:lnTo>
                  <a:lnTo>
                    <a:pt x="1656588" y="125856"/>
                  </a:lnTo>
                  <a:lnTo>
                    <a:pt x="1656588" y="0"/>
                  </a:lnTo>
                  <a:close/>
                </a:path>
                <a:path w="1656714" h="1007745">
                  <a:moveTo>
                    <a:pt x="1656588" y="125856"/>
                  </a:moveTo>
                  <a:lnTo>
                    <a:pt x="1205992" y="125856"/>
                  </a:lnTo>
                  <a:lnTo>
                    <a:pt x="1205992" y="881443"/>
                  </a:lnTo>
                  <a:lnTo>
                    <a:pt x="1656588" y="881443"/>
                  </a:lnTo>
                  <a:lnTo>
                    <a:pt x="1656588" y="12585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0390" y="5038470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755522" y="0"/>
                  </a:moveTo>
                  <a:lnTo>
                    <a:pt x="0" y="377824"/>
                  </a:lnTo>
                  <a:lnTo>
                    <a:pt x="755522" y="755586"/>
                  </a:lnTo>
                  <a:lnTo>
                    <a:pt x="755522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9921" y="4912613"/>
              <a:ext cx="1656714" cy="1007744"/>
            </a:xfrm>
            <a:custGeom>
              <a:avLst/>
              <a:gdLst/>
              <a:ahLst/>
              <a:cxnLst/>
              <a:rect l="l" t="t" r="r" b="b"/>
              <a:pathLst>
                <a:path w="1656714" h="1007745">
                  <a:moveTo>
                    <a:pt x="450469" y="503682"/>
                  </a:moveTo>
                  <a:lnTo>
                    <a:pt x="1205992" y="125856"/>
                  </a:lnTo>
                  <a:lnTo>
                    <a:pt x="1205992" y="881443"/>
                  </a:lnTo>
                  <a:lnTo>
                    <a:pt x="450469" y="503682"/>
                  </a:lnTo>
                  <a:close/>
                </a:path>
                <a:path w="1656714" h="1007745">
                  <a:moveTo>
                    <a:pt x="0" y="1007364"/>
                  </a:moveTo>
                  <a:lnTo>
                    <a:pt x="1656588" y="1007364"/>
                  </a:lnTo>
                  <a:lnTo>
                    <a:pt x="1656588" y="0"/>
                  </a:lnTo>
                  <a:lnTo>
                    <a:pt x="0" y="0"/>
                  </a:lnTo>
                  <a:lnTo>
                    <a:pt x="0" y="100736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5671" y="1649983"/>
            <a:ext cx="2640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sz="2800" b="1" spc="-37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АВ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ЛЬНЫЙ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88756" y="1649983"/>
            <a:ext cx="1247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ОТ</a:t>
            </a:r>
            <a:r>
              <a:rPr sz="2800" spc="-20" dirty="0">
                <a:solidFill>
                  <a:srgbClr val="C00000"/>
                </a:solidFill>
              </a:rPr>
              <a:t>В</a:t>
            </a:r>
            <a:r>
              <a:rPr sz="2800" spc="-5" dirty="0">
                <a:solidFill>
                  <a:srgbClr val="C00000"/>
                </a:solidFill>
              </a:rPr>
              <a:t>ЕТ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948689"/>
            <a:ext cx="2209800" cy="23431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2147" y="405384"/>
            <a:ext cx="997937" cy="7866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3188" y="2214372"/>
            <a:ext cx="4996199" cy="407365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55676" y="4712208"/>
            <a:ext cx="2258695" cy="1682750"/>
            <a:chOff x="455676" y="4712208"/>
            <a:chExt cx="2258695" cy="1682750"/>
          </a:xfrm>
        </p:grpSpPr>
        <p:sp>
          <p:nvSpPr>
            <p:cNvPr id="8" name="object 8"/>
            <p:cNvSpPr/>
            <p:nvPr/>
          </p:nvSpPr>
          <p:spPr>
            <a:xfrm>
              <a:off x="468630" y="4725162"/>
              <a:ext cx="2232660" cy="1656714"/>
            </a:xfrm>
            <a:custGeom>
              <a:avLst/>
              <a:gdLst/>
              <a:ahLst/>
              <a:cxnLst/>
              <a:rect l="l" t="t" r="r" b="b"/>
              <a:pathLst>
                <a:path w="2232660" h="1656714">
                  <a:moveTo>
                    <a:pt x="2232660" y="0"/>
                  </a:moveTo>
                  <a:lnTo>
                    <a:pt x="0" y="0"/>
                  </a:lnTo>
                  <a:lnTo>
                    <a:pt x="0" y="1656588"/>
                  </a:lnTo>
                  <a:lnTo>
                    <a:pt x="2232660" y="1656588"/>
                  </a:lnTo>
                  <a:lnTo>
                    <a:pt x="2232660" y="1449514"/>
                  </a:lnTo>
                  <a:lnTo>
                    <a:pt x="495109" y="1449514"/>
                  </a:lnTo>
                  <a:lnTo>
                    <a:pt x="495109" y="207010"/>
                  </a:lnTo>
                  <a:lnTo>
                    <a:pt x="2232660" y="207010"/>
                  </a:lnTo>
                  <a:lnTo>
                    <a:pt x="2232660" y="0"/>
                  </a:lnTo>
                  <a:close/>
                </a:path>
                <a:path w="2232660" h="1656714">
                  <a:moveTo>
                    <a:pt x="2232660" y="207010"/>
                  </a:moveTo>
                  <a:lnTo>
                    <a:pt x="495109" y="207010"/>
                  </a:lnTo>
                  <a:lnTo>
                    <a:pt x="1737614" y="828294"/>
                  </a:lnTo>
                  <a:lnTo>
                    <a:pt x="495109" y="1449514"/>
                  </a:lnTo>
                  <a:lnTo>
                    <a:pt x="2232660" y="1449514"/>
                  </a:lnTo>
                  <a:lnTo>
                    <a:pt x="2232660" y="20701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3739" y="4932172"/>
              <a:ext cx="1242695" cy="1242695"/>
            </a:xfrm>
            <a:custGeom>
              <a:avLst/>
              <a:gdLst/>
              <a:ahLst/>
              <a:cxnLst/>
              <a:rect l="l" t="t" r="r" b="b"/>
              <a:pathLst>
                <a:path w="1242695" h="1242695">
                  <a:moveTo>
                    <a:pt x="0" y="0"/>
                  </a:moveTo>
                  <a:lnTo>
                    <a:pt x="0" y="1242504"/>
                  </a:lnTo>
                  <a:lnTo>
                    <a:pt x="1242504" y="621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630" y="4725162"/>
              <a:ext cx="2232660" cy="1656714"/>
            </a:xfrm>
            <a:custGeom>
              <a:avLst/>
              <a:gdLst/>
              <a:ahLst/>
              <a:cxnLst/>
              <a:rect l="l" t="t" r="r" b="b"/>
              <a:pathLst>
                <a:path w="2232660" h="1656714">
                  <a:moveTo>
                    <a:pt x="1737614" y="828294"/>
                  </a:moveTo>
                  <a:lnTo>
                    <a:pt x="495109" y="1449514"/>
                  </a:lnTo>
                  <a:lnTo>
                    <a:pt x="495109" y="207010"/>
                  </a:lnTo>
                  <a:lnTo>
                    <a:pt x="1737614" y="828294"/>
                  </a:lnTo>
                  <a:close/>
                </a:path>
                <a:path w="2232660" h="1656714">
                  <a:moveTo>
                    <a:pt x="0" y="1656588"/>
                  </a:moveTo>
                  <a:lnTo>
                    <a:pt x="2232660" y="1656588"/>
                  </a:lnTo>
                  <a:lnTo>
                    <a:pt x="2232660" y="0"/>
                  </a:lnTo>
                  <a:lnTo>
                    <a:pt x="0" y="0"/>
                  </a:lnTo>
                  <a:lnTo>
                    <a:pt x="0" y="165658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475" y="571246"/>
            <a:ext cx="689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9205" algn="l"/>
                <a:tab pos="3886200" algn="l"/>
                <a:tab pos="5262245" algn="l"/>
              </a:tabLst>
            </a:pPr>
            <a:r>
              <a:rPr sz="2400" spc="-15" dirty="0">
                <a:solidFill>
                  <a:srgbClr val="C00000"/>
                </a:solidFill>
              </a:rPr>
              <a:t>КАКОЕ	</a:t>
            </a:r>
            <a:r>
              <a:rPr sz="2400" spc="-5" dirty="0">
                <a:solidFill>
                  <a:srgbClr val="C00000"/>
                </a:solidFill>
              </a:rPr>
              <a:t>ДЕРЕВО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ЗИМОЙ	</a:t>
            </a:r>
            <a:r>
              <a:rPr sz="2400" spc="-40" dirty="0">
                <a:solidFill>
                  <a:srgbClr val="C00000"/>
                </a:solidFill>
              </a:rPr>
              <a:t>ВСЕГДА	</a:t>
            </a:r>
            <a:r>
              <a:rPr sz="2400" spc="-10" dirty="0">
                <a:solidFill>
                  <a:srgbClr val="C00000"/>
                </a:solidFill>
              </a:rPr>
              <a:t>ЗЕЛЁНОЕ?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36287" y="1053083"/>
            <a:ext cx="8620760" cy="5213985"/>
            <a:chOff x="336287" y="1053083"/>
            <a:chExt cx="8620760" cy="5213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287" y="1212177"/>
              <a:ext cx="1636693" cy="22752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3" y="3381755"/>
              <a:ext cx="3232404" cy="2884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0" y="1053083"/>
              <a:ext cx="2592324" cy="2592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8820" y="3502151"/>
              <a:ext cx="1972056" cy="24307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9079" y="3668014"/>
            <a:ext cx="872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Ёл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9585" y="6091529"/>
            <a:ext cx="810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шн</a:t>
            </a:r>
            <a:r>
              <a:rPr sz="1800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7067" y="3669538"/>
            <a:ext cx="779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5" dirty="0">
                <a:latin typeface="Times New Roman"/>
                <a:cs typeface="Times New Roman"/>
              </a:rPr>
              <a:t>Г</a:t>
            </a:r>
            <a:r>
              <a:rPr sz="2000" b="1" spc="-35" dirty="0">
                <a:latin typeface="Times New Roman"/>
                <a:cs typeface="Times New Roman"/>
              </a:rPr>
              <a:t>р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15" dirty="0">
                <a:latin typeface="Times New Roman"/>
                <a:cs typeface="Times New Roman"/>
              </a:rPr>
              <a:t>ш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4528" y="6291478"/>
            <a:ext cx="1153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нь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1583436"/>
            <a:ext cx="8219440" cy="4883150"/>
            <a:chOff x="396240" y="1583436"/>
            <a:chExt cx="8219440" cy="4883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672" y="2060448"/>
              <a:ext cx="4762500" cy="42870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1583436"/>
              <a:ext cx="3747516" cy="12252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6665" y="5013197"/>
              <a:ext cx="2087880" cy="1440180"/>
            </a:xfrm>
            <a:custGeom>
              <a:avLst/>
              <a:gdLst/>
              <a:ahLst/>
              <a:cxnLst/>
              <a:rect l="l" t="t" r="r" b="b"/>
              <a:pathLst>
                <a:path w="2087880" h="1440179">
                  <a:moveTo>
                    <a:pt x="2087879" y="0"/>
                  </a:moveTo>
                  <a:lnTo>
                    <a:pt x="0" y="0"/>
                  </a:lnTo>
                  <a:lnTo>
                    <a:pt x="0" y="1440180"/>
                  </a:lnTo>
                  <a:lnTo>
                    <a:pt x="2087879" y="1440180"/>
                  </a:lnTo>
                  <a:lnTo>
                    <a:pt x="2087879" y="1260157"/>
                  </a:lnTo>
                  <a:lnTo>
                    <a:pt x="1583944" y="1260157"/>
                  </a:lnTo>
                  <a:lnTo>
                    <a:pt x="503872" y="720089"/>
                  </a:lnTo>
                  <a:lnTo>
                    <a:pt x="1583944" y="180085"/>
                  </a:lnTo>
                  <a:lnTo>
                    <a:pt x="2087879" y="180085"/>
                  </a:lnTo>
                  <a:lnTo>
                    <a:pt x="2087879" y="0"/>
                  </a:lnTo>
                  <a:close/>
                </a:path>
                <a:path w="2087880" h="1440179">
                  <a:moveTo>
                    <a:pt x="2087879" y="180085"/>
                  </a:moveTo>
                  <a:lnTo>
                    <a:pt x="1583944" y="180085"/>
                  </a:lnTo>
                  <a:lnTo>
                    <a:pt x="1583944" y="1260157"/>
                  </a:lnTo>
                  <a:lnTo>
                    <a:pt x="2087879" y="1260157"/>
                  </a:lnTo>
                  <a:lnTo>
                    <a:pt x="2087879" y="180085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0538" y="5193283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1080071" y="0"/>
                  </a:moveTo>
                  <a:lnTo>
                    <a:pt x="0" y="540004"/>
                  </a:lnTo>
                  <a:lnTo>
                    <a:pt x="1080071" y="1080071"/>
                  </a:lnTo>
                  <a:lnTo>
                    <a:pt x="1080071" y="0"/>
                  </a:lnTo>
                  <a:close/>
                </a:path>
              </a:pathLst>
            </a:custGeom>
            <a:solidFill>
              <a:srgbClr val="577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6665" y="5013197"/>
              <a:ext cx="2087880" cy="1440180"/>
            </a:xfrm>
            <a:custGeom>
              <a:avLst/>
              <a:gdLst/>
              <a:ahLst/>
              <a:cxnLst/>
              <a:rect l="l" t="t" r="r" b="b"/>
              <a:pathLst>
                <a:path w="2087880" h="1440179">
                  <a:moveTo>
                    <a:pt x="503872" y="720089"/>
                  </a:moveTo>
                  <a:lnTo>
                    <a:pt x="1583944" y="180085"/>
                  </a:lnTo>
                  <a:lnTo>
                    <a:pt x="1583944" y="1260157"/>
                  </a:lnTo>
                  <a:lnTo>
                    <a:pt x="503872" y="720089"/>
                  </a:lnTo>
                  <a:close/>
                </a:path>
                <a:path w="2087880" h="1440179">
                  <a:moveTo>
                    <a:pt x="0" y="1440180"/>
                  </a:moveTo>
                  <a:lnTo>
                    <a:pt x="2087880" y="1440180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144018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38452" y="425577"/>
            <a:ext cx="3761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01850" algn="l"/>
                <a:tab pos="3143250" algn="l"/>
              </a:tabLst>
            </a:pPr>
            <a:r>
              <a:rPr sz="2800" spc="-5" dirty="0">
                <a:solidFill>
                  <a:srgbClr val="000000"/>
                </a:solidFill>
              </a:rPr>
              <a:t>П</a:t>
            </a:r>
            <a:r>
              <a:rPr sz="2800" spc="-160" dirty="0">
                <a:solidFill>
                  <a:srgbClr val="000000"/>
                </a:solidFill>
              </a:rPr>
              <a:t>О</a:t>
            </a:r>
            <a:r>
              <a:rPr sz="2800" spc="25" dirty="0">
                <a:solidFill>
                  <a:srgbClr val="000000"/>
                </a:solidFill>
              </a:rPr>
              <a:t>Д</a:t>
            </a:r>
            <a:r>
              <a:rPr sz="2800" spc="-5" dirty="0">
                <a:solidFill>
                  <a:srgbClr val="000000"/>
                </a:solidFill>
              </a:rPr>
              <a:t>УМАЙ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-5" dirty="0">
                <a:solidFill>
                  <a:srgbClr val="000000"/>
                </a:solidFill>
              </a:rPr>
              <a:t>ЕЩЁ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-370" dirty="0">
                <a:solidFill>
                  <a:srgbClr val="000000"/>
                </a:solidFill>
              </a:rPr>
              <a:t>Р</a:t>
            </a:r>
            <a:r>
              <a:rPr sz="2800" spc="-85" dirty="0">
                <a:solidFill>
                  <a:srgbClr val="000000"/>
                </a:solidFill>
              </a:rPr>
              <a:t>А</a:t>
            </a:r>
            <a:r>
              <a:rPr sz="2800" spc="-5" dirty="0">
                <a:solidFill>
                  <a:srgbClr val="000000"/>
                </a:solidFill>
              </a:rPr>
              <a:t>З</a:t>
            </a:r>
            <a:endParaRPr sz="28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216" y="499249"/>
            <a:ext cx="713083" cy="933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5"/>
              </a:spcBef>
              <a:tabLst>
                <a:tab pos="3427095" algn="l"/>
              </a:tabLst>
            </a:pPr>
            <a:r>
              <a:rPr dirty="0"/>
              <a:t>П</a:t>
            </a:r>
            <a:r>
              <a:rPr spc="-409" dirty="0"/>
              <a:t>Р</a:t>
            </a:r>
            <a:r>
              <a:rPr spc="-5" dirty="0"/>
              <a:t>АВИЛ</a:t>
            </a:r>
            <a:r>
              <a:rPr spc="5" dirty="0"/>
              <a:t>Ь</a:t>
            </a:r>
            <a:r>
              <a:rPr dirty="0"/>
              <a:t>Н</a:t>
            </a:r>
            <a:r>
              <a:rPr spc="-10" dirty="0"/>
              <a:t>Ы</a:t>
            </a:r>
            <a:r>
              <a:rPr dirty="0"/>
              <a:t>Й	ОТВЕТ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0254" y="627126"/>
            <a:ext cx="923629" cy="9715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993" y="523269"/>
            <a:ext cx="1683291" cy="15949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6083" y="1905000"/>
            <a:ext cx="4968240" cy="43083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39268" y="5073396"/>
            <a:ext cx="1682750" cy="1321435"/>
            <a:chOff x="239268" y="5073396"/>
            <a:chExt cx="1682750" cy="1321435"/>
          </a:xfrm>
        </p:grpSpPr>
        <p:sp>
          <p:nvSpPr>
            <p:cNvPr id="7" name="object 7"/>
            <p:cNvSpPr/>
            <p:nvPr/>
          </p:nvSpPr>
          <p:spPr>
            <a:xfrm>
              <a:off x="252222" y="5086350"/>
              <a:ext cx="1656714" cy="1295400"/>
            </a:xfrm>
            <a:custGeom>
              <a:avLst/>
              <a:gdLst/>
              <a:ahLst/>
              <a:cxnLst/>
              <a:rect l="l" t="t" r="r" b="b"/>
              <a:pathLst>
                <a:path w="1656714" h="1295400">
                  <a:moveTo>
                    <a:pt x="1656588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656588" y="1295400"/>
                  </a:lnTo>
                  <a:lnTo>
                    <a:pt x="1656588" y="1133475"/>
                  </a:lnTo>
                  <a:lnTo>
                    <a:pt x="342519" y="1133475"/>
                  </a:lnTo>
                  <a:lnTo>
                    <a:pt x="342519" y="161925"/>
                  </a:lnTo>
                  <a:lnTo>
                    <a:pt x="1656588" y="161925"/>
                  </a:lnTo>
                  <a:lnTo>
                    <a:pt x="1656588" y="0"/>
                  </a:lnTo>
                  <a:close/>
                </a:path>
                <a:path w="1656714" h="1295400">
                  <a:moveTo>
                    <a:pt x="1656588" y="161925"/>
                  </a:moveTo>
                  <a:lnTo>
                    <a:pt x="342519" y="161925"/>
                  </a:lnTo>
                  <a:lnTo>
                    <a:pt x="1314069" y="647700"/>
                  </a:lnTo>
                  <a:lnTo>
                    <a:pt x="342519" y="1133475"/>
                  </a:lnTo>
                  <a:lnTo>
                    <a:pt x="1656588" y="1133475"/>
                  </a:lnTo>
                  <a:lnTo>
                    <a:pt x="1656588" y="161925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740" y="5248275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0" y="0"/>
                  </a:moveTo>
                  <a:lnTo>
                    <a:pt x="0" y="971550"/>
                  </a:lnTo>
                  <a:lnTo>
                    <a:pt x="971550" y="485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222" y="5086350"/>
              <a:ext cx="1656714" cy="1295400"/>
            </a:xfrm>
            <a:custGeom>
              <a:avLst/>
              <a:gdLst/>
              <a:ahLst/>
              <a:cxnLst/>
              <a:rect l="l" t="t" r="r" b="b"/>
              <a:pathLst>
                <a:path w="1656714" h="1295400">
                  <a:moveTo>
                    <a:pt x="1314069" y="647700"/>
                  </a:moveTo>
                  <a:lnTo>
                    <a:pt x="342519" y="1133475"/>
                  </a:lnTo>
                  <a:lnTo>
                    <a:pt x="342519" y="161925"/>
                  </a:lnTo>
                  <a:lnTo>
                    <a:pt x="1314069" y="647700"/>
                  </a:lnTo>
                  <a:close/>
                </a:path>
                <a:path w="1656714" h="1295400">
                  <a:moveTo>
                    <a:pt x="0" y="1295400"/>
                  </a:moveTo>
                  <a:lnTo>
                    <a:pt x="1656588" y="1295400"/>
                  </a:lnTo>
                  <a:lnTo>
                    <a:pt x="1656588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298830"/>
            <a:ext cx="83331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230745" algn="l"/>
              </a:tabLst>
            </a:pPr>
            <a:r>
              <a:rPr sz="2400" dirty="0">
                <a:solidFill>
                  <a:srgbClr val="C00000"/>
                </a:solidFill>
              </a:rPr>
              <a:t>В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30" dirty="0">
                <a:solidFill>
                  <a:srgbClr val="C00000"/>
                </a:solidFill>
              </a:rPr>
              <a:t>одном</a:t>
            </a:r>
            <a:r>
              <a:rPr sz="2400" spc="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лесу жил-был</a:t>
            </a:r>
            <a:r>
              <a:rPr sz="2400" spc="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зайчишка. </a:t>
            </a:r>
            <a:r>
              <a:rPr sz="2400" dirty="0">
                <a:solidFill>
                  <a:srgbClr val="C00000"/>
                </a:solidFill>
              </a:rPr>
              <a:t>На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зайчишке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была</a:t>
            </a:r>
            <a:r>
              <a:rPr sz="2400" spc="-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надета </a:t>
            </a:r>
            <a:r>
              <a:rPr sz="2400" spc="-585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беленькая</a:t>
            </a:r>
            <a:r>
              <a:rPr sz="2400" spc="20" dirty="0">
                <a:solidFill>
                  <a:srgbClr val="C00000"/>
                </a:solidFill>
              </a:rPr>
              <a:t> </a:t>
            </a:r>
            <a:r>
              <a:rPr sz="2400" spc="-15" dirty="0">
                <a:solidFill>
                  <a:srgbClr val="C00000"/>
                </a:solidFill>
              </a:rPr>
              <a:t>шубка.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Для</a:t>
            </a:r>
            <a:r>
              <a:rPr sz="2400" spc="10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маскировки</a:t>
            </a:r>
            <a:r>
              <a:rPr sz="2400" spc="3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и </a:t>
            </a:r>
            <a:r>
              <a:rPr sz="2400" spc="-5" dirty="0">
                <a:solidFill>
                  <a:srgbClr val="C00000"/>
                </a:solidFill>
              </a:rPr>
              <a:t>безопасности!	</a:t>
            </a:r>
            <a:r>
              <a:rPr sz="2400" spc="-10" dirty="0">
                <a:solidFill>
                  <a:srgbClr val="C00000"/>
                </a:solidFill>
              </a:rPr>
              <a:t>Чтобы </a:t>
            </a:r>
            <a:r>
              <a:rPr sz="2400" spc="-5" dirty="0">
                <a:solidFill>
                  <a:srgbClr val="C00000"/>
                </a:solidFill>
              </a:rPr>
              <a:t> </a:t>
            </a:r>
            <a:r>
              <a:rPr sz="2400" spc="-20" dirty="0">
                <a:solidFill>
                  <a:srgbClr val="C00000"/>
                </a:solidFill>
              </a:rPr>
              <a:t>его </a:t>
            </a:r>
            <a:r>
              <a:rPr sz="2400" dirty="0">
                <a:solidFill>
                  <a:srgbClr val="C00000"/>
                </a:solidFill>
              </a:rPr>
              <a:t>было </a:t>
            </a:r>
            <a:r>
              <a:rPr sz="2400" spc="-5" dirty="0">
                <a:solidFill>
                  <a:srgbClr val="C00000"/>
                </a:solidFill>
              </a:rPr>
              <a:t>не видно</a:t>
            </a:r>
            <a:r>
              <a:rPr sz="2400" spc="2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на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20" dirty="0">
                <a:solidFill>
                  <a:srgbClr val="C00000"/>
                </a:solidFill>
              </a:rPr>
              <a:t>белом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spc="-40" dirty="0">
                <a:solidFill>
                  <a:srgbClr val="C00000"/>
                </a:solidFill>
              </a:rPr>
              <a:t>снегу.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2436" y="1629155"/>
            <a:ext cx="6804659" cy="50718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8" y="188976"/>
            <a:ext cx="2132076" cy="21320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364" y="332231"/>
            <a:ext cx="2990088" cy="22418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3068" y="2133600"/>
            <a:ext cx="8585200" cy="3755390"/>
            <a:chOff x="163068" y="2133600"/>
            <a:chExt cx="8585200" cy="375539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068" y="3645408"/>
              <a:ext cx="8584692" cy="22433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3432" y="2133600"/>
              <a:ext cx="4285488" cy="15803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64940" y="6175044"/>
            <a:ext cx="404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Составитель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Алексеева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О.С.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Группа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 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550545"/>
            <a:ext cx="3821429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005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Холодно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ему было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зимой.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того,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чтобы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согреться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зайка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быстро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бегал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высоко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прыгал!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однажды,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играя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лесу,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зайчик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повстречал птичку!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Очень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красивую</a:t>
            </a:r>
            <a:r>
              <a:rPr sz="2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вежливую!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Она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поздоровалась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с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зайчишкой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спросила:</a:t>
            </a:r>
            <a:endParaRPr sz="2400">
              <a:latin typeface="Times New Roman"/>
              <a:cs typeface="Times New Roman"/>
            </a:endParaRPr>
          </a:p>
          <a:p>
            <a:pPr marL="12700" marR="218440">
              <a:lnSpc>
                <a:spcPct val="100000"/>
              </a:lnSpc>
              <a:tabLst>
                <a:tab pos="2635250" algn="l"/>
              </a:tabLst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«Как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тебя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зовут?»	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Зайка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ответил: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«Я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зайка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попрыгайка!</a:t>
            </a:r>
            <a:r>
              <a:rPr sz="24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тебя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как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зовут?»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Птичка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ответила: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«А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птичка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–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синичка!»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8847" y="548640"/>
            <a:ext cx="4322063" cy="5760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363" y="1917192"/>
            <a:ext cx="7057644" cy="46436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211073"/>
            <a:ext cx="84861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C00000"/>
                </a:solidFill>
              </a:rPr>
              <a:t>Вдруг </a:t>
            </a:r>
            <a:r>
              <a:rPr sz="2400" dirty="0">
                <a:solidFill>
                  <a:srgbClr val="C00000"/>
                </a:solidFill>
              </a:rPr>
              <a:t>они </a:t>
            </a:r>
            <a:r>
              <a:rPr sz="2400" spc="-10" dirty="0">
                <a:solidFill>
                  <a:srgbClr val="C00000"/>
                </a:solidFill>
              </a:rPr>
              <a:t>услышали </a:t>
            </a:r>
            <a:r>
              <a:rPr sz="2400" spc="-15" dirty="0">
                <a:solidFill>
                  <a:srgbClr val="C00000"/>
                </a:solidFill>
              </a:rPr>
              <a:t>как захрустел </a:t>
            </a:r>
            <a:r>
              <a:rPr sz="2400" dirty="0">
                <a:solidFill>
                  <a:srgbClr val="C00000"/>
                </a:solidFill>
              </a:rPr>
              <a:t>и </a:t>
            </a:r>
            <a:r>
              <a:rPr sz="2400" spc="-5" dirty="0">
                <a:solidFill>
                  <a:srgbClr val="C00000"/>
                </a:solidFill>
              </a:rPr>
              <a:t>заскрипел </a:t>
            </a:r>
            <a:r>
              <a:rPr sz="2400" spc="-55" dirty="0">
                <a:solidFill>
                  <a:srgbClr val="C00000"/>
                </a:solidFill>
              </a:rPr>
              <a:t>снег. </a:t>
            </a:r>
            <a:r>
              <a:rPr sz="2400" spc="-15" dirty="0">
                <a:solidFill>
                  <a:srgbClr val="C00000"/>
                </a:solidFill>
              </a:rPr>
              <a:t>Это </a:t>
            </a:r>
            <a:r>
              <a:rPr sz="2400" spc="-5" dirty="0">
                <a:solidFill>
                  <a:srgbClr val="C00000"/>
                </a:solidFill>
              </a:rPr>
              <a:t>по 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лесу </a:t>
            </a:r>
            <a:r>
              <a:rPr sz="2400" spc="-15" dirty="0">
                <a:solidFill>
                  <a:srgbClr val="C00000"/>
                </a:solidFill>
              </a:rPr>
              <a:t>очень осторожно </a:t>
            </a:r>
            <a:r>
              <a:rPr sz="2400" spc="-5" dirty="0">
                <a:solidFill>
                  <a:srgbClr val="C00000"/>
                </a:solidFill>
              </a:rPr>
              <a:t>шёл, </a:t>
            </a:r>
            <a:r>
              <a:rPr sz="2400" spc="-15" dirty="0">
                <a:solidFill>
                  <a:srgbClr val="C00000"/>
                </a:solidFill>
              </a:rPr>
              <a:t>оглядываясь </a:t>
            </a:r>
            <a:r>
              <a:rPr sz="2400" spc="-5" dirty="0">
                <a:solidFill>
                  <a:srgbClr val="C00000"/>
                </a:solidFill>
              </a:rPr>
              <a:t>по сторонам </a:t>
            </a:r>
            <a:r>
              <a:rPr sz="2400" dirty="0">
                <a:solidFill>
                  <a:srgbClr val="C00000"/>
                </a:solidFill>
              </a:rPr>
              <a:t>, </a:t>
            </a:r>
            <a:r>
              <a:rPr sz="2400" spc="-15" dirty="0">
                <a:solidFill>
                  <a:srgbClr val="C00000"/>
                </a:solidFill>
              </a:rPr>
              <a:t>волк. 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Испугалась </a:t>
            </a:r>
            <a:r>
              <a:rPr sz="2400" spc="-10" dirty="0">
                <a:solidFill>
                  <a:srgbClr val="C00000"/>
                </a:solidFill>
              </a:rPr>
              <a:t>синичка, </a:t>
            </a:r>
            <a:r>
              <a:rPr sz="2400" spc="-5" dirty="0">
                <a:solidFill>
                  <a:srgbClr val="C00000"/>
                </a:solidFill>
              </a:rPr>
              <a:t>забегала </a:t>
            </a:r>
            <a:r>
              <a:rPr sz="2400" spc="-35" dirty="0">
                <a:solidFill>
                  <a:srgbClr val="C00000"/>
                </a:solidFill>
              </a:rPr>
              <a:t>туда-сюда, </a:t>
            </a:r>
            <a:r>
              <a:rPr sz="2400" spc="-15" dirty="0">
                <a:solidFill>
                  <a:srgbClr val="C00000"/>
                </a:solidFill>
              </a:rPr>
              <a:t>заволновался </a:t>
            </a:r>
            <a:r>
              <a:rPr sz="2400" spc="-5" dirty="0">
                <a:solidFill>
                  <a:srgbClr val="C00000"/>
                </a:solidFill>
              </a:rPr>
              <a:t>заяц, 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запрыгал</a:t>
            </a:r>
            <a:r>
              <a:rPr sz="2400" spc="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на </a:t>
            </a:r>
            <a:r>
              <a:rPr sz="2400" spc="-10" dirty="0">
                <a:solidFill>
                  <a:srgbClr val="C00000"/>
                </a:solidFill>
              </a:rPr>
              <a:t>передних</a:t>
            </a:r>
            <a:r>
              <a:rPr sz="2400" spc="20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лапах!</a:t>
            </a:r>
            <a:r>
              <a:rPr sz="2400" spc="10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Беда!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30" dirty="0">
                <a:solidFill>
                  <a:srgbClr val="C00000"/>
                </a:solidFill>
              </a:rPr>
              <a:t>Убегать</a:t>
            </a:r>
            <a:r>
              <a:rPr sz="2400" spc="-5" dirty="0">
                <a:solidFill>
                  <a:srgbClr val="C00000"/>
                </a:solidFill>
              </a:rPr>
              <a:t> надо! </a:t>
            </a:r>
            <a:r>
              <a:rPr sz="2400" spc="-10" dirty="0">
                <a:solidFill>
                  <a:srgbClr val="C00000"/>
                </a:solidFill>
              </a:rPr>
              <a:t>Спасаться!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31" y="260604"/>
            <a:ext cx="1841645" cy="223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74823" y="356743"/>
            <a:ext cx="64833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По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лесу гулял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снеговик. 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Увидел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он,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что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зайка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синичка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испугались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волка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, и замахал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руками-ветками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закричал: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«Волк!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обижай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малышей!»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Прилетели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птички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замахали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крылышками!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39" y="1656588"/>
            <a:ext cx="8973820" cy="5070475"/>
            <a:chOff x="91439" y="1656588"/>
            <a:chExt cx="8973820" cy="50704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1656588"/>
              <a:ext cx="5788152" cy="5012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51" y="4600955"/>
              <a:ext cx="3093720" cy="20680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0395" y="4572000"/>
              <a:ext cx="3152140" cy="2125980"/>
            </a:xfrm>
            <a:custGeom>
              <a:avLst/>
              <a:gdLst/>
              <a:ahLst/>
              <a:cxnLst/>
              <a:rect l="l" t="t" r="r" b="b"/>
              <a:pathLst>
                <a:path w="3152140" h="2125979">
                  <a:moveTo>
                    <a:pt x="0" y="2125980"/>
                  </a:moveTo>
                  <a:lnTo>
                    <a:pt x="3151632" y="2125980"/>
                  </a:lnTo>
                  <a:lnTo>
                    <a:pt x="3151632" y="0"/>
                  </a:lnTo>
                  <a:lnTo>
                    <a:pt x="0" y="0"/>
                  </a:lnTo>
                  <a:lnTo>
                    <a:pt x="0" y="2125980"/>
                  </a:lnTo>
                  <a:close/>
                </a:path>
              </a:pathLst>
            </a:custGeom>
            <a:ln w="5791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7398" y="2517775"/>
            <a:ext cx="254063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6695" indent="514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Прибежали</a:t>
            </a:r>
            <a:r>
              <a:rPr sz="20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смелые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оленёнок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и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серый 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мышонок!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Из-под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снега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выпрыгнули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маленькие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норочки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побежали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помощь!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210693"/>
            <a:ext cx="82702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А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волк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спокойно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посидел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снегу,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встал</a:t>
            </a:r>
            <a:r>
              <a:rPr sz="20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отряхнулся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от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снега. Он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снова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стал серым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волком,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потому-что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стряхнул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весь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снег.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sz="20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был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волк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совсем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из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другого 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леса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из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другой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сказки!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Он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собирался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никого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обижать!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Он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кивнул 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всем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зверятам и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даже улыбнулся!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«Не бойтесь! Я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добрый!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тоже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хочу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дружить!»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065020"/>
            <a:ext cx="8964295" cy="4398645"/>
            <a:chOff x="0" y="2065020"/>
            <a:chExt cx="8964295" cy="4398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59" y="2103120"/>
              <a:ext cx="6071616" cy="43220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3509" y="2084070"/>
              <a:ext cx="6109970" cy="4360545"/>
            </a:xfrm>
            <a:custGeom>
              <a:avLst/>
              <a:gdLst/>
              <a:ahLst/>
              <a:cxnLst/>
              <a:rect l="l" t="t" r="r" b="b"/>
              <a:pathLst>
                <a:path w="6109970" h="4360545">
                  <a:moveTo>
                    <a:pt x="0" y="4360164"/>
                  </a:moveTo>
                  <a:lnTo>
                    <a:pt x="6109716" y="4360164"/>
                  </a:lnTo>
                  <a:lnTo>
                    <a:pt x="6109716" y="0"/>
                  </a:lnTo>
                  <a:lnTo>
                    <a:pt x="0" y="0"/>
                  </a:lnTo>
                  <a:lnTo>
                    <a:pt x="0" y="436016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3988" y="2103120"/>
              <a:ext cx="1440179" cy="42961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03120"/>
              <a:ext cx="1620011" cy="4322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0035" y="1629154"/>
            <a:ext cx="4013200" cy="5123815"/>
            <a:chOff x="4860035" y="1629154"/>
            <a:chExt cx="4013200" cy="5123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0035" y="1629154"/>
              <a:ext cx="3951732" cy="51236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3383" y="4724398"/>
              <a:ext cx="1609344" cy="202844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4401" y="140588"/>
            <a:ext cx="46577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Вот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такой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случай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произошёл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однажды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зимнем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лесу…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Встреча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зверят</a:t>
            </a:r>
            <a:endParaRPr sz="2000">
              <a:latin typeface="Times New Roman"/>
              <a:cs typeface="Times New Roman"/>
            </a:endParaRPr>
          </a:p>
          <a:p>
            <a:pPr marL="12700" marR="1905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закончилась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очень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хорошо!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Они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стали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все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вместе дружить!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Играть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 зимнем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лесу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никто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никого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обижал!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5" y="531876"/>
            <a:ext cx="4203192" cy="10332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51" y="1872995"/>
            <a:ext cx="4680204" cy="4850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5979" y="3494532"/>
            <a:ext cx="2438400" cy="3200400"/>
            <a:chOff x="5935979" y="3494532"/>
            <a:chExt cx="2438400" cy="3200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2179" y="3570732"/>
              <a:ext cx="2286000" cy="304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74079" y="3532632"/>
              <a:ext cx="2362200" cy="3124200"/>
            </a:xfrm>
            <a:custGeom>
              <a:avLst/>
              <a:gdLst/>
              <a:ahLst/>
              <a:cxnLst/>
              <a:rect l="l" t="t" r="r" b="b"/>
              <a:pathLst>
                <a:path w="2362200" h="3124200">
                  <a:moveTo>
                    <a:pt x="0" y="3124199"/>
                  </a:moveTo>
                  <a:lnTo>
                    <a:pt x="2362200" y="3124199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3124199"/>
                  </a:lnTo>
                  <a:close/>
                </a:path>
              </a:pathLst>
            </a:custGeom>
            <a:ln w="76200">
              <a:solidFill>
                <a:srgbClr val="006FC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31460" y="325577"/>
            <a:ext cx="3560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C00000"/>
                </a:solidFill>
              </a:rPr>
              <a:t>Кто</a:t>
            </a:r>
            <a:r>
              <a:rPr sz="2800" spc="-20" dirty="0">
                <a:solidFill>
                  <a:srgbClr val="C00000"/>
                </a:solidFill>
              </a:rPr>
              <a:t> </a:t>
            </a:r>
            <a:r>
              <a:rPr sz="2800" spc="-15" dirty="0">
                <a:solidFill>
                  <a:srgbClr val="C00000"/>
                </a:solidFill>
              </a:rPr>
              <a:t>зимует</a:t>
            </a:r>
            <a:r>
              <a:rPr sz="2800" spc="-1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в</a:t>
            </a:r>
            <a:r>
              <a:rPr sz="2800" spc="-15" dirty="0">
                <a:solidFill>
                  <a:srgbClr val="C00000"/>
                </a:solidFill>
              </a:rPr>
              <a:t> </a:t>
            </a:r>
            <a:r>
              <a:rPr sz="2800" spc="-25" dirty="0">
                <a:solidFill>
                  <a:srgbClr val="C00000"/>
                </a:solidFill>
              </a:rPr>
              <a:t>берлоге?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304800"/>
            <a:ext cx="2828544" cy="27340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3523" y="3441191"/>
            <a:ext cx="3988308" cy="32583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6265" y="1724025"/>
            <a:ext cx="28194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5513" y="1864613"/>
            <a:ext cx="3541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2840" algn="l"/>
              </a:tabLst>
            </a:pPr>
            <a:r>
              <a:rPr dirty="0">
                <a:solidFill>
                  <a:srgbClr val="000000"/>
                </a:solidFill>
              </a:rPr>
              <a:t>П</a:t>
            </a:r>
            <a:r>
              <a:rPr spc="-150" dirty="0">
                <a:solidFill>
                  <a:srgbClr val="000000"/>
                </a:solidFill>
              </a:rPr>
              <a:t>О</a:t>
            </a:r>
            <a:r>
              <a:rPr spc="35" dirty="0">
                <a:solidFill>
                  <a:srgbClr val="000000"/>
                </a:solidFill>
              </a:rPr>
              <a:t>Д</a:t>
            </a:r>
            <a:r>
              <a:rPr dirty="0">
                <a:solidFill>
                  <a:srgbClr val="000000"/>
                </a:solidFill>
              </a:rPr>
              <a:t>УМАЙ	ЕЩЁ!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74891" y="4713732"/>
            <a:ext cx="1629410" cy="1393190"/>
            <a:chOff x="6374891" y="4713732"/>
            <a:chExt cx="1629410" cy="1393190"/>
          </a:xfrm>
        </p:grpSpPr>
        <p:sp>
          <p:nvSpPr>
            <p:cNvPr id="4" name="object 4"/>
            <p:cNvSpPr/>
            <p:nvPr/>
          </p:nvSpPr>
          <p:spPr>
            <a:xfrm>
              <a:off x="6387845" y="4726686"/>
              <a:ext cx="1603375" cy="1367155"/>
            </a:xfrm>
            <a:custGeom>
              <a:avLst/>
              <a:gdLst/>
              <a:ahLst/>
              <a:cxnLst/>
              <a:rect l="l" t="t" r="r" b="b"/>
              <a:pathLst>
                <a:path w="1603375" h="1367154">
                  <a:moveTo>
                    <a:pt x="1603248" y="0"/>
                  </a:moveTo>
                  <a:lnTo>
                    <a:pt x="0" y="0"/>
                  </a:lnTo>
                  <a:lnTo>
                    <a:pt x="0" y="1367027"/>
                  </a:lnTo>
                  <a:lnTo>
                    <a:pt x="1603248" y="1367027"/>
                  </a:lnTo>
                  <a:lnTo>
                    <a:pt x="1603248" y="1196149"/>
                  </a:lnTo>
                  <a:lnTo>
                    <a:pt x="289051" y="1196149"/>
                  </a:lnTo>
                  <a:lnTo>
                    <a:pt x="289051" y="170814"/>
                  </a:lnTo>
                  <a:lnTo>
                    <a:pt x="1603248" y="170814"/>
                  </a:lnTo>
                  <a:lnTo>
                    <a:pt x="1603248" y="0"/>
                  </a:lnTo>
                  <a:close/>
                </a:path>
                <a:path w="1603375" h="1367154">
                  <a:moveTo>
                    <a:pt x="1603248" y="170814"/>
                  </a:moveTo>
                  <a:lnTo>
                    <a:pt x="289051" y="170814"/>
                  </a:lnTo>
                  <a:lnTo>
                    <a:pt x="1314196" y="683513"/>
                  </a:lnTo>
                  <a:lnTo>
                    <a:pt x="289051" y="1196149"/>
                  </a:lnTo>
                  <a:lnTo>
                    <a:pt x="1603248" y="1196149"/>
                  </a:lnTo>
                  <a:lnTo>
                    <a:pt x="1603248" y="17081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6897" y="4897501"/>
              <a:ext cx="1025525" cy="1025525"/>
            </a:xfrm>
            <a:custGeom>
              <a:avLst/>
              <a:gdLst/>
              <a:ahLst/>
              <a:cxnLst/>
              <a:rect l="l" t="t" r="r" b="b"/>
              <a:pathLst>
                <a:path w="1025525" h="1025525">
                  <a:moveTo>
                    <a:pt x="0" y="0"/>
                  </a:moveTo>
                  <a:lnTo>
                    <a:pt x="0" y="1025334"/>
                  </a:lnTo>
                  <a:lnTo>
                    <a:pt x="1025144" y="5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87845" y="4726686"/>
              <a:ext cx="1603375" cy="1367155"/>
            </a:xfrm>
            <a:custGeom>
              <a:avLst/>
              <a:gdLst/>
              <a:ahLst/>
              <a:cxnLst/>
              <a:rect l="l" t="t" r="r" b="b"/>
              <a:pathLst>
                <a:path w="1603375" h="1367154">
                  <a:moveTo>
                    <a:pt x="1314196" y="683513"/>
                  </a:moveTo>
                  <a:lnTo>
                    <a:pt x="289051" y="1196149"/>
                  </a:lnTo>
                  <a:lnTo>
                    <a:pt x="289051" y="170814"/>
                  </a:lnTo>
                  <a:lnTo>
                    <a:pt x="1314196" y="683513"/>
                  </a:lnTo>
                  <a:close/>
                </a:path>
                <a:path w="1603375" h="1367154">
                  <a:moveTo>
                    <a:pt x="0" y="1367027"/>
                  </a:moveTo>
                  <a:lnTo>
                    <a:pt x="1603248" y="1367027"/>
                  </a:lnTo>
                  <a:lnTo>
                    <a:pt x="1603248" y="0"/>
                  </a:lnTo>
                  <a:lnTo>
                    <a:pt x="0" y="0"/>
                  </a:lnTo>
                  <a:lnTo>
                    <a:pt x="0" y="136702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690585"/>
            <a:ext cx="3620623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Однажды, в зимнем лесу…..</vt:lpstr>
      <vt:lpstr>В одном лесу жил-был зайчишка. На зайчишке была надета  беленькая шубка. Для маскировки и безопасности! Чтобы  его было не видно на белом снегу.</vt:lpstr>
      <vt:lpstr>Слайд 3</vt:lpstr>
      <vt:lpstr>Вдруг они услышали как захрустел и заскрипел снег. Это по  лесу очень осторожно шёл, оглядываясь по сторонам , волк.  Испугалась синичка, забегала туда-сюда, заволновался заяц,  запрыгал на передних лапах! Беда! Убегать надо! Спасаться!</vt:lpstr>
      <vt:lpstr>Слайд 5</vt:lpstr>
      <vt:lpstr>Слайд 6</vt:lpstr>
      <vt:lpstr>Слайд 7</vt:lpstr>
      <vt:lpstr>Кто зимует в берлоге?</vt:lpstr>
      <vt:lpstr>ПОДУМАЙ ЕЩЁ!</vt:lpstr>
      <vt:lpstr>ПРАВИЛЬНЫЙ ОТВЕТ</vt:lpstr>
      <vt:lpstr>ГДЕ ЖИВЁТ БЕЛОЧКА?</vt:lpstr>
      <vt:lpstr>ПОДУМАЙ  ЕЩЁ РАЗ</vt:lpstr>
      <vt:lpstr>ПРАВИЛЬНЫЙ ОТВЕТ!</vt:lpstr>
      <vt:lpstr>В КАКОЙ СКАЗКЕ НЕТ СЕРОГО ВОЛКА?</vt:lpstr>
      <vt:lpstr>ПОДУМАЙ ЕЩЁ РАЗ</vt:lpstr>
      <vt:lpstr>ОТВЕТ</vt:lpstr>
      <vt:lpstr>КАКОЕ ДЕРЕВО ЗИМОЙ ВСЕГДА ЗЕЛЁНОЕ?</vt:lpstr>
      <vt:lpstr>ПОДУМАЙ ЕЩЁ РАЗ</vt:lpstr>
      <vt:lpstr>ПРАВИЛЬНЫЙ ОТВЕТ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</cp:lastModifiedBy>
  <cp:revision>1</cp:revision>
  <dcterms:created xsi:type="dcterms:W3CDTF">2023-01-20T07:24:05Z</dcterms:created>
  <dcterms:modified xsi:type="dcterms:W3CDTF">2023-01-20T07:24:37Z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2023-01-20T00:00:00Z</vt:filetime>
  </property>
</Properties>
</file>