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70EDB98-031A-4DB3-AA8B-A8407F453FDF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579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52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355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221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696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277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1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30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55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10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4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00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9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46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21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0EDB98-031A-4DB3-AA8B-A8407F453FDF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101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85800" y="2422360"/>
            <a:ext cx="10131428" cy="6898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образовательной организации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idx="4294967295"/>
          </p:nvPr>
        </p:nvSpPr>
        <p:spPr>
          <a:xfrm>
            <a:off x="882316" y="272716"/>
            <a:ext cx="10716125" cy="1812758"/>
          </a:xfrm>
        </p:spPr>
        <p:txBody>
          <a:bodyPr>
            <a:noAutofit/>
          </a:bodyPr>
          <a:lstStyle/>
          <a:p>
            <a:pPr algn="ctr"/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общеразвивающего вида с приоритетным осуществлением деятельности по физическому развитию воспитанников №6 г. Задонска </a:t>
            </a:r>
            <a:b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Липецкой области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Админ\Downloads\20220804_1415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457758" y="3192181"/>
            <a:ext cx="6232395" cy="3465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596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35242" y="834189"/>
            <a:ext cx="9581984" cy="77002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940966" y="1604211"/>
            <a:ext cx="6464971" cy="453991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Заведующий МБДОУ детского сада №6 г. Задонска Липецкой области </a:t>
            </a:r>
            <a:br>
              <a:rPr lang="ru-RU" sz="2400" dirty="0" smtClean="0"/>
            </a:b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Широбокова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Николаевна</a:t>
            </a:r>
          </a:p>
          <a:p>
            <a:r>
              <a:rPr lang="ru-RU" sz="2400" dirty="0" smtClean="0"/>
              <a:t>С 2004 года руководит детским садом</a:t>
            </a:r>
          </a:p>
          <a:p>
            <a:r>
              <a:rPr lang="ru-RU" sz="2400" dirty="0" smtClean="0"/>
              <a:t>Общий стаж работы 20 лет</a:t>
            </a:r>
          </a:p>
          <a:p>
            <a:r>
              <a:rPr lang="ru-RU" sz="2400" dirty="0" smtClean="0"/>
              <a:t>Стаж работы в этой должности 18 лет</a:t>
            </a:r>
          </a:p>
          <a:p>
            <a:r>
              <a:rPr lang="ru-RU" sz="2400" dirty="0" smtClean="0"/>
              <a:t>Награды:</a:t>
            </a:r>
          </a:p>
          <a:p>
            <a:pPr marL="0" indent="0">
              <a:buNone/>
            </a:pPr>
            <a:r>
              <a:rPr lang="ru-RU" sz="2400" dirty="0" smtClean="0"/>
              <a:t>- Грамота Управления образования и науки Липецкой области 2017 год</a:t>
            </a:r>
            <a:br>
              <a:rPr lang="ru-RU" sz="2400" dirty="0" smtClean="0"/>
            </a:br>
            <a:r>
              <a:rPr lang="ru-RU" sz="2400" dirty="0" smtClean="0"/>
              <a:t>- Грамота Министерства просвещения РФ 2021 год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5242" y="1744915"/>
            <a:ext cx="3193879" cy="4258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271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Старший воспитатель:</a:t>
            </a:r>
            <a:endParaRPr lang="ru-RU" sz="32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390147" y="1524001"/>
            <a:ext cx="5427080" cy="4491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Первеева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Борисовна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педагогическое образование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28 лет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и достижения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Грамота Управления образования и науки 2010 год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Занесена на Почетную доску Задонского района Липецкой области в 2019 году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Грамота Министерства просвещения РФ 2019 год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7369" y="2381595"/>
            <a:ext cx="4041210" cy="3030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6600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726</TotalTime>
  <Words>37</Words>
  <Application>Microsoft Office PowerPoint</Application>
  <PresentationFormat>Широкоэкранный</PresentationFormat>
  <Paragraphs>16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Небеса</vt:lpstr>
      <vt:lpstr>  </vt:lpstr>
      <vt:lpstr>Руководитель:</vt:lpstr>
      <vt:lpstr>Старший воспитатель: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Внутренняя система оценки качества образования в МБДОУ детский сад № 6 г. Задонска</dc:title>
  <dc:creator>Елена</dc:creator>
  <cp:lastModifiedBy>Елена</cp:lastModifiedBy>
  <cp:revision>76</cp:revision>
  <dcterms:created xsi:type="dcterms:W3CDTF">2021-11-29T08:49:27Z</dcterms:created>
  <dcterms:modified xsi:type="dcterms:W3CDTF">2023-04-14T11:39:58Z</dcterms:modified>
</cp:coreProperties>
</file>