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8" r:id="rId9"/>
    <p:sldId id="263" r:id="rId10"/>
    <p:sldId id="265" r:id="rId11"/>
    <p:sldId id="269" r:id="rId12"/>
    <p:sldId id="266" r:id="rId13"/>
    <p:sldId id="264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2" d="100"/>
          <a:sy n="82" d="100"/>
        </p:scale>
        <p:origin x="-2334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tiff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_________Microsoft_Office_Word1.docx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64.jpeg"/><Relationship Id="rId18" Type="http://schemas.openxmlformats.org/officeDocument/2006/relationships/image" Target="../media/image50.png"/><Relationship Id="rId3" Type="http://schemas.openxmlformats.org/officeDocument/2006/relationships/image" Target="../media/image10.jpeg"/><Relationship Id="rId7" Type="http://schemas.openxmlformats.org/officeDocument/2006/relationships/image" Target="../media/image59.jpeg"/><Relationship Id="rId12" Type="http://schemas.openxmlformats.org/officeDocument/2006/relationships/image" Target="../media/image63.jpeg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tiff"/><Relationship Id="rId11" Type="http://schemas.openxmlformats.org/officeDocument/2006/relationships/image" Target="../media/image62.tiff"/><Relationship Id="rId5" Type="http://schemas.openxmlformats.org/officeDocument/2006/relationships/image" Target="../media/image57.jpe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61.tiff"/><Relationship Id="rId19" Type="http://schemas.openxmlformats.org/officeDocument/2006/relationships/oleObject" Target="../embeddings/oleObject12.bin"/><Relationship Id="rId4" Type="http://schemas.openxmlformats.org/officeDocument/2006/relationships/image" Target="../media/image56.tiff"/><Relationship Id="rId9" Type="http://schemas.openxmlformats.org/officeDocument/2006/relationships/image" Target="../media/image60.jpeg"/><Relationship Id="rId1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9/1600212376_20-p-zelenii-fon-dlya-prezentatsii-powerpoint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</p:spPr>
      </p:pic>
      <p:pic>
        <p:nvPicPr>
          <p:cNvPr id="3" name="Рисунок 2" descr="Logo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714356"/>
            <a:ext cx="2071701" cy="20717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00232" y="214290"/>
            <a:ext cx="6871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казенное дошкольное </a:t>
            </a:r>
            <a:endParaRPr lang="ru-RU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учреждение  Ханты </a:t>
            </a:r>
            <a:r>
              <a:rPr lang="ru-RU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Мансийского района</a:t>
            </a:r>
            <a:endParaRPr lang="ru-RU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Светлячок</a:t>
            </a:r>
            <a:r>
              <a:rPr lang="ru-RU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д. Шапша</a:t>
            </a:r>
            <a:r>
              <a:rPr lang="ru-RU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endParaRPr lang="ru-RU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57422" y="2071678"/>
            <a:ext cx="52864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История 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Детского сада- моей мечты!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48" y="5643578"/>
            <a:ext cx="145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Д.Шапша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2023г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t2.depositphotos.com/1325352/7113/v/950/depositphotos_71134203-stock-illustration-early-summer-fresh-green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6703"/>
            <a:ext cx="9143999" cy="6864703"/>
          </a:xfrm>
          <a:prstGeom prst="rect">
            <a:avLst/>
          </a:prstGeom>
          <a:noFill/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642910" y="142852"/>
            <a:ext cx="814393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ДОУ с 2008 года  включено в Национальный Реестр «Ведущие образовательные учреждения России».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Дошкольное образовательное учреждение награждено: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Грант главы Ханты-Мансийского района «Лучшее дошкольное образовательное учреждение Ханты-Мансийского района 2007 г.;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рант Губернатора ХМАО–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Югры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номинации «Сохранение здоровья» 2008 г.;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Диплом главы  администрации Ханты-Мансийского района в номинации «Лучшее дошкольное образовательное учреждение Ханты-Мансийского района в 2012 году»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714751"/>
            <a:ext cx="2000264" cy="28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714752"/>
            <a:ext cx="197202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714751"/>
            <a:ext cx="2000264" cy="282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t2.depositphotos.com/1325352/7113/v/950/depositphotos_71134203-stock-illustration-early-summer-fresh-green-backgrou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703"/>
            <a:ext cx="9143999" cy="686470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214290"/>
            <a:ext cx="792961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2021 году МКДОУ ХМР «Детский сад «Светлячок» д. Шапша» стал победителем Всероссийского открытого смотра-конкурса «Детский сад года» 2020-2021г.г.,  приказ Федерального Экспертного Совета от 22.03.2021 г. №12/20-ДГИ;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2022 г. награждено Благодарственным письмом местного отделения Всероссийской политической партии «Единая Россия» Ханты-мансийского района за активное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цчастие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организации помощи мобилизованным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югорчанам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Детский сад третий год принимает участие в  долгосрочном Всероссийском проекте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Эколята-дошколята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и «Молодые защитники природы».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с 2007 года состоит  в тройке лидеров среди дошкольных образовательных учреждений  Ханты-Мансийского района по итогам ежегодного рейтинга, проводимом комитетом по образованию 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АХМР. 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3500430" y="4857760"/>
          <a:ext cx="1214446" cy="1715848"/>
        </p:xfrm>
        <a:graphic>
          <a:graphicData uri="http://schemas.openxmlformats.org/presentationml/2006/ole">
            <p:oleObj spid="_x0000_s41986" name="PDF" r:id="rId4" imgW="0" imgH="0" progId="FoxitReader.Document">
              <p:embed/>
            </p:oleObj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2214546" y="5429264"/>
          <a:ext cx="1071562" cy="1150937"/>
        </p:xfrm>
        <a:graphic>
          <a:graphicData uri="http://schemas.openxmlformats.org/presentationml/2006/ole">
            <p:oleObj spid="_x0000_s41987" name="PDF" r:id="rId5" imgW="0" imgH="0" progId="FoxitReader.Document">
              <p:embed/>
            </p:oleObj>
          </a:graphicData>
        </a:graphic>
      </p:graphicFrame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6915044" y="5286388"/>
          <a:ext cx="1920998" cy="1357322"/>
        </p:xfrm>
        <a:graphic>
          <a:graphicData uri="http://schemas.openxmlformats.org/presentationml/2006/ole">
            <p:oleObj spid="_x0000_s41988" name="Документ" r:id="rId6" imgW="10673563" imgH="7541896" progId="Word.Document.12">
              <p:embed/>
            </p:oleObj>
          </a:graphicData>
        </a:graphic>
      </p:graphicFrame>
      <p:pic>
        <p:nvPicPr>
          <p:cNvPr id="7" name="Picture 6" descr="C:\Натали\Методическая работа 2019-2020 уч.г\Достижения\Фатуллаева Л.А\2022-2023 учебный год\Сертификат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786322"/>
            <a:ext cx="1818903" cy="1285884"/>
          </a:xfrm>
          <a:prstGeom prst="rect">
            <a:avLst/>
          </a:prstGeom>
          <a:noFill/>
        </p:spPr>
      </p:pic>
      <p:pic>
        <p:nvPicPr>
          <p:cNvPr id="8" name="Picture 13" descr="C:\Users\Irina\Desktop\сертификат акция Солдату Югры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832" y="4857760"/>
            <a:ext cx="1244900" cy="17594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2.depositphotos.com/1325352/7113/v/950/depositphotos_71134203-stock-illustration-early-summer-fresh-green-backgrou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6470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57356" y="1643050"/>
            <a:ext cx="50006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Работа всего коллектива детского сада направлена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разностороннее развитие ребенка в период дошкольного детства с учетом возрастных и индивидуальных особенностей на основе духовно- нравственных ценностей народов РФ, исторических и национально-культурных традиций.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1313544" cy="185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4071942"/>
            <a:ext cx="1428760" cy="198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 descr="C:\Users\Irina\Desktop\diplomxmrluchsheedouv2012g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143380"/>
            <a:ext cx="1357322" cy="191762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4786322"/>
            <a:ext cx="1364261" cy="192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7572396" y="142852"/>
          <a:ext cx="1285884" cy="1819714"/>
        </p:xfrm>
        <a:graphic>
          <a:graphicData uri="http://schemas.openxmlformats.org/presentationml/2006/ole">
            <p:oleObj spid="_x0000_s39939" name="Acrobat Document" r:id="rId8" imgW="5667210" imgH="8019819" progId="Acrobat.Document.DC">
              <p:embed/>
            </p:oleObj>
          </a:graphicData>
        </a:graphic>
      </p:graphicFrame>
      <p:pic>
        <p:nvPicPr>
          <p:cNvPr id="39938" name="Picture 2" descr="http://svetlyachokhmrn.ru/storage/app/uploads/public/640/ef8/657/640ef86575312727512928.jpg"/>
          <p:cNvPicPr>
            <a:picLocks noChangeAspect="1" noChangeArrowheads="1"/>
          </p:cNvPicPr>
          <p:nvPr/>
        </p:nvPicPr>
        <p:blipFill>
          <a:blip r:embed="rId9" cstate="print"/>
          <a:srcRect t="13883" b="18105"/>
          <a:stretch>
            <a:fillRect/>
          </a:stretch>
        </p:blipFill>
        <p:spPr bwMode="auto">
          <a:xfrm>
            <a:off x="7815230" y="2786058"/>
            <a:ext cx="1328770" cy="1857388"/>
          </a:xfrm>
          <a:prstGeom prst="rect">
            <a:avLst/>
          </a:prstGeom>
          <a:noFill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786" y="1714488"/>
            <a:ext cx="1214446" cy="17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844" y="3143248"/>
            <a:ext cx="1357322" cy="191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00100" y="4643446"/>
            <a:ext cx="1428760" cy="202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 descr="C:\Users\Irina\Desktop\грамота 00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86446" y="4643446"/>
            <a:ext cx="1428760" cy="2016378"/>
          </a:xfrm>
          <a:prstGeom prst="rect">
            <a:avLst/>
          </a:prstGeom>
          <a:noFill/>
        </p:spPr>
      </p:pic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7072330" y="4286256"/>
          <a:ext cx="1500198" cy="2119485"/>
        </p:xfrm>
        <a:graphic>
          <a:graphicData uri="http://schemas.openxmlformats.org/presentationml/2006/ole">
            <p:oleObj spid="_x0000_s39942" name="Acrobat Document" r:id="rId14" imgW="5676871" imgH="8019819" progId="Acrobat.Document.DC">
              <p:embed/>
            </p:oleObj>
          </a:graphicData>
        </a:graphic>
      </p:graphicFrame>
      <p:graphicFrame>
        <p:nvGraphicFramePr>
          <p:cNvPr id="39944" name="Object 8"/>
          <p:cNvGraphicFramePr>
            <a:graphicFrameLocks noChangeAspect="1"/>
          </p:cNvGraphicFramePr>
          <p:nvPr/>
        </p:nvGraphicFramePr>
        <p:xfrm>
          <a:off x="7000892" y="1785926"/>
          <a:ext cx="1214446" cy="1715773"/>
        </p:xfrm>
        <a:graphic>
          <a:graphicData uri="http://schemas.openxmlformats.org/presentationml/2006/ole">
            <p:oleObj spid="_x0000_s39944" name="Acrobat Document" r:id="rId15" imgW="5676190" imgH="8019048" progId="Acrobat.Document.DC">
              <p:embed/>
            </p:oleObj>
          </a:graphicData>
        </a:graphic>
      </p:graphicFrame>
      <p:pic>
        <p:nvPicPr>
          <p:cNvPr id="39946" name="Picture 10" descr="http://svetlyachokhmrn.ru/storage/app/uploads/public/640/ef8/672/640ef8672616c90095429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071670" y="142852"/>
            <a:ext cx="1071570" cy="1515358"/>
          </a:xfrm>
          <a:prstGeom prst="rect">
            <a:avLst/>
          </a:prstGeom>
          <a:noFill/>
        </p:spPr>
      </p:pic>
      <p:graphicFrame>
        <p:nvGraphicFramePr>
          <p:cNvPr id="39947" name="Object 11"/>
          <p:cNvGraphicFramePr>
            <a:graphicFrameLocks noChangeAspect="1"/>
          </p:cNvGraphicFramePr>
          <p:nvPr/>
        </p:nvGraphicFramePr>
        <p:xfrm>
          <a:off x="5715008" y="142852"/>
          <a:ext cx="1061859" cy="1500198"/>
        </p:xfrm>
        <a:graphic>
          <a:graphicData uri="http://schemas.openxmlformats.org/presentationml/2006/ole">
            <p:oleObj spid="_x0000_s39947" name="Acrobat Document" r:id="rId17" imgW="5676871" imgH="8019819" progId="Acrobat.Document.DC">
              <p:embed/>
            </p:oleObj>
          </a:graphicData>
        </a:graphic>
      </p:graphicFrame>
      <p:pic>
        <p:nvPicPr>
          <p:cNvPr id="39949" name="Picture 13" descr="C:\Users\Irina\Desktop\сертификат акция Солдату Югры.bm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357554" y="142852"/>
            <a:ext cx="1093260" cy="1545113"/>
          </a:xfrm>
          <a:prstGeom prst="rect">
            <a:avLst/>
          </a:prstGeom>
          <a:noFill/>
        </p:spPr>
      </p:pic>
      <p:graphicFrame>
        <p:nvGraphicFramePr>
          <p:cNvPr id="39950" name="Object 14"/>
          <p:cNvGraphicFramePr>
            <a:graphicFrameLocks noChangeAspect="1"/>
          </p:cNvGraphicFramePr>
          <p:nvPr/>
        </p:nvGraphicFramePr>
        <p:xfrm>
          <a:off x="4643438" y="214290"/>
          <a:ext cx="1009620" cy="1428760"/>
        </p:xfrm>
        <a:graphic>
          <a:graphicData uri="http://schemas.openxmlformats.org/presentationml/2006/ole">
            <p:oleObj spid="_x0000_s39950" name="Acrobat Document" r:id="rId19" imgW="5668166" imgH="8019048" progId="Acrobat.Document.DC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2.depositphotos.com/1325352/7113/v/950/depositphotos_71134203-stock-illustration-early-summer-fresh-green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6703"/>
            <a:ext cx="9143999" cy="6864703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8596" y="214290"/>
            <a:ext cx="835824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имеет собственную территорию площадью</a:t>
            </a:r>
            <a:r>
              <a:rPr lang="ru-RU" sz="2000" dirty="0" smtClean="0"/>
              <a:t> 2332 м в кв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На ней находятся 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участки для каждой разновозрастной  группы, на которых  размещены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просторные веранды, спортивные комплексы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детской деятельности.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МОЯ\C жесткого диска ЕА\ФОТО\Игровые площадки\DSC093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000240"/>
            <a:ext cx="3286148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МОЯ\C жесткого диска ЕА\ФОТО\Игровые площадки\DSC021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928802"/>
            <a:ext cx="2259015" cy="1693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МОЯ\C жесткого диска ЕА\ФОТО\Игровые площадки\DSC020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572008"/>
            <a:ext cx="2286016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МОЯ\C жесткого диска ЕА\ФОТО\Игровые площадки\DSC0217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1785926"/>
            <a:ext cx="2286016" cy="1714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МОЯ\C жесткого диска ЕА\ФОТО\Игровые площадки\DSC0216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643446"/>
            <a:ext cx="2500330" cy="1857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МОЯ\C жесткого диска ЕА\ФОТО\Игровые площадки\DSC0217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4500570"/>
            <a:ext cx="2477237" cy="1857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2.depositphotos.com/1325352/7113/v/950/depositphotos_71134203-stock-illustration-early-summer-fresh-green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6703"/>
            <a:ext cx="9143999" cy="68647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00232" y="428604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  <a:cs typeface="Adobe Devanagari" pitchFamily="18" charset="0"/>
              </a:rPr>
              <a:t>Благоустройство  МКДОУ</a:t>
            </a:r>
            <a:endParaRPr lang="ru-RU" sz="2800" dirty="0">
              <a:solidFill>
                <a:srgbClr val="FF0000"/>
              </a:solidFill>
              <a:latin typeface="Monotype Corsiva" pitchFamily="66" charset="0"/>
              <a:cs typeface="Adobe Devanagari" pitchFamily="18" charset="0"/>
            </a:endParaRPr>
          </a:p>
        </p:txBody>
      </p:sp>
      <p:pic>
        <p:nvPicPr>
          <p:cNvPr id="36867" name="Picture 3" descr="C:\Users\Irina\Desktop\конкурс «Детский сад года\ФОТО\images\dsc06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000108"/>
            <a:ext cx="3429024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68" name="Picture 4" descr="C:\Users\Irina\Desktop\конкурс «Детский сад года\ФОТО\images\dsc06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928670"/>
            <a:ext cx="3357586" cy="2518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69" name="Picture 5" descr="C:\Users\Irina\Desktop\конкурс «Детский сад года\ФОТО\images\dsc064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643313"/>
            <a:ext cx="3786214" cy="2839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70" name="Picture 6" descr="C:\Users\Irina\Desktop\конкурс «Детский сад года\ФОТО\images\dsc064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714752"/>
            <a:ext cx="3771824" cy="2828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Logo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2786058"/>
            <a:ext cx="1285884" cy="1214446"/>
          </a:xfrm>
          <a:prstGeom prst="rect">
            <a:avLst/>
          </a:prstGeom>
          <a:noFill/>
        </p:spPr>
      </p:pic>
      <p:pic>
        <p:nvPicPr>
          <p:cNvPr id="36866" name="Picture 2" descr="C:\Users\Irina\Desktop\конкурс «Детский сад года\ФОТО\images\dsc032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1071546"/>
            <a:ext cx="1071570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h2.hqtexture.com/108/10719/1508705873-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500042"/>
            <a:ext cx="364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	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В живописном, месте среди могучих и величавых кедров стоит маленькая деревня Шапша.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4340" name="Picture 4" descr="https://s60.radikal.ru/i169/1007/07/901f8555392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500042"/>
            <a:ext cx="4420993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571744"/>
            <a:ext cx="5238552" cy="39289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2.hqtexture.com/108/10719/1508705873-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57158" y="357166"/>
            <a:ext cx="3357586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декабре 1985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бъединением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ХантыМансийкгеофизика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 создан детский сад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Светлячок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двухкомнатной квартире , где не хватало места для всех детей деревни, желающих его посещать. В течении двадцати лет ютились дошколята в маленьких приспособленных помещениях, в которых располагался детский сад.</a:t>
            </a:r>
          </a:p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трудных условиях педагоги смогли создать для детей уютную домашнюю обстановку, в которой малыши чувствовали себя свободно и комфортно.</a:t>
            </a:r>
          </a:p>
          <a:p>
            <a:pPr marL="0" marR="0" lvl="0" indent="449263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3786183" y="285728"/>
          <a:ext cx="2857520" cy="1882913"/>
        </p:xfrm>
        <a:graphic>
          <a:graphicData uri="http://schemas.openxmlformats.org/presentationml/2006/ole">
            <p:oleObj spid="_x0000_s16388" name="PDF" r:id="rId4" imgW="0" imgH="0" progId="FoxitReader.Document">
              <p:embed/>
            </p:oleObj>
          </a:graphicData>
        </a:graphic>
      </p:graphicFrame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3714744" y="2786058"/>
          <a:ext cx="2928958" cy="1999918"/>
        </p:xfrm>
        <a:graphic>
          <a:graphicData uri="http://schemas.openxmlformats.org/presentationml/2006/ole">
            <p:oleObj spid="_x0000_s16390" name="PDF" r:id="rId5" imgW="0" imgH="0" progId="FoxitReader.Document">
              <p:embed/>
            </p:oleObj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6000760" y="1214422"/>
          <a:ext cx="3021232" cy="2071702"/>
        </p:xfrm>
        <a:graphic>
          <a:graphicData uri="http://schemas.openxmlformats.org/presentationml/2006/ole">
            <p:oleObj spid="_x0000_s16389" name="PDF" r:id="rId6" imgW="0" imgH="0" progId="FoxitReader.Document">
              <p:embed/>
            </p:oleObj>
          </a:graphicData>
        </a:graphic>
      </p:graphicFrame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5929322" y="4714884"/>
          <a:ext cx="2928958" cy="1994184"/>
        </p:xfrm>
        <a:graphic>
          <a:graphicData uri="http://schemas.openxmlformats.org/presentationml/2006/ole">
            <p:oleObj spid="_x0000_s16391" name="PDF" r:id="rId7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t2.depositphotos.com/1325352/7113/v/950/depositphotos_71134203-stock-illustration-early-summer-fresh-green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6703"/>
            <a:ext cx="9143999" cy="6864703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28596" y="411480"/>
            <a:ext cx="850112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В сентябре 2006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нашей деревне был введен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эксплуатацию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новый детский сад, который смог принять всех деревенских ребятишек дошкольного возраста. Открытие нового детского сада стало большим и радостным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праздником для всех жителей деревни Шапша, а особенно для детей.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МОЯ\C жесткого диска ЕА\ФОТО\Открытие ДОУ, 2006\P82964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43116"/>
            <a:ext cx="2286016" cy="1785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МОЯ\C жесткого диска ЕА\ФОТО\Открытие ДОУ, 2006\P82964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143116"/>
            <a:ext cx="2286016" cy="1785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МОЯ\C жесткого диска ЕА\ФОТО\Открытие ДОУ, 2006\P82964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214554"/>
            <a:ext cx="2357454" cy="1714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МОЯ\C жесткого диска ЕА\ФОТО\Открытие ДОУ, 2006\P82964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429132"/>
            <a:ext cx="2214578" cy="1714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МОЯ\C жесткого диска ЕА\ФОТО\Открытие ДОУ, 2006\P829645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357694"/>
            <a:ext cx="2286016" cy="1714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МОЯ\C жесткого диска ЕА\ФОТО\Открытие ДОУ, 2006\P829646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4357694"/>
            <a:ext cx="2143140" cy="1643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C:\МОЯ\C жесткого диска ЕА\ФОТО\Открытие ДОУ, 2006\P829651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8662" y="7143776"/>
            <a:ext cx="7500990" cy="450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4 -0.44138 L -0.01944 -0.753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2.depositphotos.com/1325352/7113/v/950/depositphotos_71134203-stock-illustration-early-summer-fresh-green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30" y="0"/>
            <a:ext cx="913507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00034" y="285728"/>
            <a:ext cx="4000528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Взрослые здесь верят в то, что они приходят в этот дом дарить радость общения, стать для детей друзьями и партнерами, дать шанс каждому раскрыться, развить способности.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Детский сад - это второй дом для ребенка, а благополучный дом- это крепость, которая всегда защитит ребенка от невзгод и тревог. 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</a:t>
            </a: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уже 33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 защитницей этой крепости является заведующий детским садом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Евгения Анатольевна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Под ее чутким и грамотным руководством создан прекрасный и трудолюбивый коллектив, состоящий из 28 работников.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МОЯ\C жесткого диска ЕА\ФОТО\Педагоги\и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28604"/>
            <a:ext cx="3929090" cy="5072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2.depositphotos.com/1325352/7113/v/950/depositphotos_71134203-stock-illustration-early-summer-fresh-green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6703"/>
            <a:ext cx="9143999" cy="6864703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00034" y="214290"/>
            <a:ext cx="82868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Дошкольное учреждение ведёт свою работу в соответствии с Уставом и государственной лицензией.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в детском саду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Светлячок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открыто три  разновозрастные групп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общеразвивающей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направленности. Детский сад посещают 55детей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возрасте от 1,5 до 7 (8) лет. В детском саду работают настоящие профессионалы.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http://svetlyachokhmrn.ru/storage/app/media/Gruppi/tyjdgfhjdghjdg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14554"/>
            <a:ext cx="1500198" cy="1108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4" name="Picture 6" descr="http://svetlyachokhmrn.ru/storage/app/media/Gruppi/fsdnjkdfnklsnklsdfnlj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214554"/>
            <a:ext cx="1761627" cy="1321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6" name="Picture 8" descr="http://svetlyachokhmrn.ru/storage/app/media/Gruppi/werhjklsdfiuoidtrxcnvm.jpg"/>
          <p:cNvPicPr>
            <a:picLocks noChangeAspect="1" noChangeArrowheads="1"/>
          </p:cNvPicPr>
          <p:nvPr/>
        </p:nvPicPr>
        <p:blipFill>
          <a:blip r:embed="rId5" cstate="print"/>
          <a:srcRect b="12979"/>
          <a:stretch>
            <a:fillRect/>
          </a:stretch>
        </p:blipFill>
        <p:spPr bwMode="auto">
          <a:xfrm>
            <a:off x="7000892" y="2143116"/>
            <a:ext cx="1661024" cy="12934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3714752"/>
            <a:ext cx="1857388" cy="139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3929066"/>
            <a:ext cx="1809731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8" cstate="print"/>
          <a:srcRect l="16667" r="11111" b="4167"/>
          <a:stretch>
            <a:fillRect/>
          </a:stretch>
        </p:blipFill>
        <p:spPr bwMode="auto">
          <a:xfrm>
            <a:off x="6000760" y="4429132"/>
            <a:ext cx="128588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520" y="5238738"/>
            <a:ext cx="1214446" cy="16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10" cstate="print"/>
          <a:srcRect r="1078" b="19983"/>
          <a:stretch>
            <a:fillRect/>
          </a:stretch>
        </p:blipFill>
        <p:spPr bwMode="auto">
          <a:xfrm>
            <a:off x="4071934" y="5572140"/>
            <a:ext cx="1768682" cy="107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11" cstate="print"/>
          <a:srcRect l="5556" t="12499" r="5553"/>
          <a:stretch>
            <a:fillRect/>
          </a:stretch>
        </p:blipFill>
        <p:spPr bwMode="auto">
          <a:xfrm>
            <a:off x="2857488" y="4357694"/>
            <a:ext cx="136074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429000"/>
            <a:ext cx="142875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85852" y="3786189"/>
            <a:ext cx="1500198" cy="112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1428728" y="5429264"/>
            <a:ext cx="133102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2844" y="4786322"/>
            <a:ext cx="142876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t2.depositphotos.com/1325352/7113/v/950/depositphotos_71134203-stock-illustration-early-summer-fresh-green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03"/>
            <a:ext cx="9143999" cy="6864703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57158" y="411480"/>
            <a:ext cx="842968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МКДОУ ХМР « Детский сад « Светлячок» д. Шапша» - это дошкольное образовательное учреждение современного типа, реализующее примерную общеобразовательную программу дошкольного образования «От рождения до школы» под редакцией Н.Е. Вераксы, Т.С. Комаровой, М.А. Васильевой,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программу экологического воспитания дошкольников «Юный эколог» С.Н. Николаевой,  программу духовно-нравственного воспитания «Социокультурные Истоки.</a:t>
            </a:r>
          </a:p>
        </p:txBody>
      </p:sp>
      <p:pic>
        <p:nvPicPr>
          <p:cNvPr id="19460" name="Picture 4" descr="https://xn----7sbbib3anolqalllp1o.xn--p1ai/upload/iblock/0d1/0d16095cfddc0434cfc0895ac9a5c80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571744"/>
            <a:ext cx="2019731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462" name="AutoShape 6" descr="https://mmedia.ozone.ru/multimedia/10193974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 descr="https://mmedia.ozone.ru/multimedia/10193974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6" name="AutoShape 10" descr="https://mmedia.ozone.ru/multimedia/10193974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8" name="AutoShape 12" descr="https://mmedia.ozone.ru/multimedia/10193974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0" name="AutoShape 14" descr="https://mmedia.ozone.ru/multimedia/10193974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https://ruslania.com/pictures/books_photos/44/444864/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928934"/>
            <a:ext cx="221457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 descr="http://900igr.net/up/datas/151282/006.jpg"/>
          <p:cNvPicPr/>
          <p:nvPr/>
        </p:nvPicPr>
        <p:blipFill>
          <a:blip r:embed="rId5"/>
          <a:srcRect l="13542" t="10833" r="16041" b="16944"/>
          <a:stretch>
            <a:fillRect/>
          </a:stretch>
        </p:blipFill>
        <p:spPr bwMode="auto">
          <a:xfrm rot="683804">
            <a:off x="5043900" y="2617351"/>
            <a:ext cx="3650310" cy="2971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2.depositphotos.com/1325352/7113/v/950/depositphotos_71134203-stock-illustration-early-summer-fresh-green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03"/>
            <a:ext cx="9143999" cy="686470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285729"/>
            <a:ext cx="842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сентября 2022 года в учреждении МАУ «Центром ДО» ХМР предоставляются дополнительные образовательные услуги: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физкультурно-спортивной направленности по программе «Шахматная страна» для детей от  5 лет.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оздоровительной направленности по программе «Юные дзюдоисты» для детей 5-7 лет.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Irina\Desktop\конкурс «Детский сад года\ФОТО\шахматы\IMG20210211164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00240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Irina\Desktop\конкурс «Детский сад года\ФОТО\шахматы\IMG_20210211_175636.jpg"/>
          <p:cNvPicPr>
            <a:picLocks noChangeAspect="1" noChangeArrowheads="1"/>
          </p:cNvPicPr>
          <p:nvPr/>
        </p:nvPicPr>
        <p:blipFill>
          <a:blip r:embed="rId4" cstate="print"/>
          <a:srcRect b="26172"/>
          <a:stretch>
            <a:fillRect/>
          </a:stretch>
        </p:blipFill>
        <p:spPr bwMode="auto">
          <a:xfrm>
            <a:off x="2143108" y="4000504"/>
            <a:ext cx="2757697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C:\Users\Irina\Desktop\Фото Дзюдо\IMG-afd14a1315afceb7812e2ebcce8d58a8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785926"/>
            <a:ext cx="2125241" cy="2833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Irina\Desktop\Фото Дзюдо\IMG-a6f372333d98cde83e3e2127704d2b38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14338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2.depositphotos.com/1325352/7113/v/950/depositphotos_71134203-stock-illustration-early-summer-fresh-green-backgrou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6703"/>
            <a:ext cx="9143999" cy="68647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428604"/>
            <a:ext cx="8358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настоящее время детский сад является муниципальной инновационной площадкой «Открытое сердце» (согласно приказу  № 760-О от 27.10.2021 г. комитета по образованию  администрации Ханты-Мансийского района на 2021 г, на основании решения заседания муниципального методического совета).</a:t>
            </a:r>
          </a:p>
          <a:p>
            <a:endParaRPr lang="ru-RU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071677"/>
            <a:ext cx="2786082" cy="2089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3" name="Picture 3" descr="C:\Натали\Методическая работа 2019-2020 уч.г\ОТКРЫТОЕ СЕРДЦЕ\8 Марта в УЮТЕ\20200316_1058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429132"/>
            <a:ext cx="3857652" cy="200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4" name="Picture 4" descr="C:\Натали\Методическая работа 2019-2020 уч.г\ОТКРЫТОЕ СЕРДЦЕ\День матери в УЮТе\IMG-c583aa177562ad414fe3a1472250b7be-V.jpg"/>
          <p:cNvPicPr>
            <a:picLocks noChangeAspect="1" noChangeArrowheads="1"/>
          </p:cNvPicPr>
          <p:nvPr/>
        </p:nvPicPr>
        <p:blipFill>
          <a:blip r:embed="rId6" cstate="print"/>
          <a:srcRect b="16904"/>
          <a:stretch>
            <a:fillRect/>
          </a:stretch>
        </p:blipFill>
        <p:spPr bwMode="auto">
          <a:xfrm>
            <a:off x="6929454" y="1857364"/>
            <a:ext cx="1928826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357158" y="2285993"/>
          <a:ext cx="2882188" cy="4071966"/>
        </p:xfrm>
        <a:graphic>
          <a:graphicData uri="http://schemas.openxmlformats.org/presentationml/2006/ole">
            <p:oleObj spid="_x0000_s20482" name="Acrobat Document" r:id="rId7" imgW="5676871" imgH="8019819" progId="Acrobat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254</Words>
  <PresentationFormat>Экран (4:3)</PresentationFormat>
  <Paragraphs>36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Тема Office</vt:lpstr>
      <vt:lpstr>PDF</vt:lpstr>
      <vt:lpstr>Acrobat Document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Tatyana</dc:creator>
  <cp:lastModifiedBy>ната</cp:lastModifiedBy>
  <cp:revision>55</cp:revision>
  <dcterms:created xsi:type="dcterms:W3CDTF">2020-11-02T08:50:22Z</dcterms:created>
  <dcterms:modified xsi:type="dcterms:W3CDTF">2023-05-15T07:55:09Z</dcterms:modified>
</cp:coreProperties>
</file>