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16" r:id="rId1"/>
  </p:sldMasterIdLst>
  <p:sldIdLst>
    <p:sldId id="256" r:id="rId2"/>
    <p:sldId id="289" r:id="rId3"/>
    <p:sldId id="263" r:id="rId4"/>
    <p:sldId id="259" r:id="rId5"/>
    <p:sldId id="285" r:id="rId6"/>
    <p:sldId id="264" r:id="rId7"/>
    <p:sldId id="265" r:id="rId8"/>
    <p:sldId id="266" r:id="rId9"/>
    <p:sldId id="267" r:id="rId10"/>
    <p:sldId id="268" r:id="rId11"/>
    <p:sldId id="271" r:id="rId12"/>
    <p:sldId id="290" r:id="rId13"/>
    <p:sldId id="269" r:id="rId14"/>
    <p:sldId id="270" r:id="rId15"/>
    <p:sldId id="272" r:id="rId16"/>
    <p:sldId id="273" r:id="rId17"/>
    <p:sldId id="292" r:id="rId18"/>
    <p:sldId id="274" r:id="rId19"/>
    <p:sldId id="275" r:id="rId20"/>
    <p:sldId id="291" r:id="rId21"/>
    <p:sldId id="276" r:id="rId22"/>
    <p:sldId id="279" r:id="rId23"/>
    <p:sldId id="293" r:id="rId24"/>
    <p:sldId id="277" r:id="rId25"/>
    <p:sldId id="286" r:id="rId26"/>
    <p:sldId id="278" r:id="rId27"/>
    <p:sldId id="287" r:id="rId28"/>
    <p:sldId id="280" r:id="rId29"/>
    <p:sldId id="281" r:id="rId30"/>
    <p:sldId id="288" r:id="rId31"/>
    <p:sldId id="283" r:id="rId32"/>
    <p:sldId id="282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66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65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4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97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7340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624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17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12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0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9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1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3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1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7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7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348880"/>
            <a:ext cx="8363252" cy="164341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>
                <a:gd name="adj" fmla="val 60946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Родительская Академия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0872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МКУ  </a:t>
            </a:r>
            <a:r>
              <a:rPr lang="ru-RU" altLang="zh-CN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Управление образования</a:t>
            </a:r>
            <a:r>
              <a:rPr lang="ru-RU" altLang="zh-CN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МР «</a:t>
            </a:r>
            <a:r>
              <a:rPr lang="ru-RU" altLang="zh-CN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Усть-Алданский</a:t>
            </a:r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улус (район)</a:t>
            </a:r>
            <a:endParaRPr lang="ru-RU" altLang="zh-CN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 eaLnBrk="0" hangingPunct="0"/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МБДОУ  « Детский сад  №28 </a:t>
            </a:r>
            <a:r>
              <a:rPr lang="ru-RU" altLang="zh-CN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altLang="zh-CN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Кэнчээри</a:t>
            </a:r>
            <a:r>
              <a:rPr lang="ru-RU" altLang="zh-CN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zh-CN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с.Танда</a:t>
            </a:r>
            <a:r>
              <a:rPr lang="ru-RU" altLang="zh-CN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altLang="zh-CN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9" b="95483" l="4237" r="95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74" y="3789040"/>
            <a:ext cx="3384375" cy="2539585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419872" y="4869160"/>
            <a:ext cx="288032" cy="232048"/>
          </a:xfrm>
          <a:prstGeom prst="ellips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17778" r="24444" b="2301"/>
          <a:stretch>
            <a:fillRect/>
          </a:stretch>
        </p:blipFill>
        <p:spPr bwMode="auto">
          <a:xfrm>
            <a:off x="1331640" y="1196752"/>
            <a:ext cx="252028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C:\Users\111\Desktop\Новая папка (9)\Новая папка\IMG_20171106_152115.jpg"/>
          <p:cNvPicPr>
            <a:picLocks noChangeAspect="1" noChangeArrowheads="1"/>
          </p:cNvPicPr>
          <p:nvPr/>
        </p:nvPicPr>
        <p:blipFill>
          <a:blip r:embed="rId3" cstate="print"/>
          <a:srcRect l="3653" t="5480" r="23288"/>
          <a:stretch>
            <a:fillRect/>
          </a:stretch>
        </p:blipFill>
        <p:spPr bwMode="auto">
          <a:xfrm>
            <a:off x="4932040" y="1196752"/>
            <a:ext cx="266429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11\Desktop\Новая папка (9)\DSC_1328.JPG"/>
          <p:cNvPicPr>
            <a:picLocks noChangeAspect="1" noChangeArrowheads="1"/>
          </p:cNvPicPr>
          <p:nvPr/>
        </p:nvPicPr>
        <p:blipFill>
          <a:blip r:embed="rId2" cstate="print"/>
          <a:srcRect l="10637" t="-2704" r="10345" b="2703"/>
          <a:stretch>
            <a:fillRect/>
          </a:stretch>
        </p:blipFill>
        <p:spPr bwMode="auto">
          <a:xfrm>
            <a:off x="323528" y="620688"/>
            <a:ext cx="374441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111\Desktop\Новая папка (9)\IMG_20170112_180716.jpg"/>
          <p:cNvPicPr>
            <a:picLocks noChangeAspect="1" noChangeArrowheads="1"/>
          </p:cNvPicPr>
          <p:nvPr/>
        </p:nvPicPr>
        <p:blipFill>
          <a:blip r:embed="rId3" cstate="print"/>
          <a:srcRect t="5934" r="1639"/>
          <a:stretch>
            <a:fillRect/>
          </a:stretch>
        </p:blipFill>
        <p:spPr bwMode="auto">
          <a:xfrm>
            <a:off x="2987824" y="3861048"/>
            <a:ext cx="2808312" cy="268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C:\Users\111\Desktop\Новая папка (9)\DSC_13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620688"/>
            <a:ext cx="410445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614" y="0"/>
            <a:ext cx="6894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2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229" y="908720"/>
            <a:ext cx="7102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Студия «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нистрой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204864"/>
            <a:ext cx="7616059" cy="3246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Знакомство с разновидностями конструкторов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Легостар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  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Конструирование из бумаги и  картона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Конструирование из дерева и фанеры.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Итоговое выступление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11\Desktop\Новая папка (9)\Данил\IMG_20171031_112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9341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 descr="C:\Users\111\Desktop\Новая папка (9)\Данил\IMG_20171031_112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1704" y="79309"/>
            <a:ext cx="364840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C:\Users\111\Desktop\Новая папка (9)\Данил\IMG_20171031_112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780251"/>
            <a:ext cx="2283718" cy="304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9" name="Picture 5" descr="C:\Users\111\Desktop\Новая папка (9)\Данил\IMG_20171031_113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798" y="4951478"/>
            <a:ext cx="2512690" cy="205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/>
          <a:stretch/>
        </p:blipFill>
        <p:spPr>
          <a:xfrm rot="5400000">
            <a:off x="1960374" y="2731232"/>
            <a:ext cx="3118984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6500" y="2886916"/>
            <a:ext cx="3147214" cy="23604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0" b="17240"/>
          <a:stretch/>
        </p:blipFill>
        <p:spPr>
          <a:xfrm>
            <a:off x="1938210" y="1423298"/>
            <a:ext cx="4680520" cy="4324741"/>
          </a:xfrm>
          <a:prstGeom prst="rect">
            <a:avLst/>
          </a:prstGeom>
        </p:spPr>
      </p:pic>
      <p:pic>
        <p:nvPicPr>
          <p:cNvPr id="27650" name="Picture 2" descr="C:\Users\111\Desktop\Новая папка (9)\Данил\IMG_20171031_191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008" y="188640"/>
            <a:ext cx="3096344" cy="4128459"/>
          </a:xfrm>
          <a:prstGeom prst="rect">
            <a:avLst/>
          </a:prstGeom>
          <a:noFill/>
        </p:spPr>
      </p:pic>
      <p:pic>
        <p:nvPicPr>
          <p:cNvPr id="27651" name="Picture 3" descr="C:\Users\111\Desktop\Новая папка (9)\Данил\IMG_20171106_085214.jpg"/>
          <p:cNvPicPr>
            <a:picLocks noChangeAspect="1" noChangeArrowheads="1"/>
          </p:cNvPicPr>
          <p:nvPr/>
        </p:nvPicPr>
        <p:blipFill>
          <a:blip r:embed="rId4" cstate="print"/>
          <a:srcRect r="19676" b="13901"/>
          <a:stretch>
            <a:fillRect/>
          </a:stretch>
        </p:blipFill>
        <p:spPr bwMode="auto">
          <a:xfrm>
            <a:off x="5268580" y="188640"/>
            <a:ext cx="3672408" cy="2952328"/>
          </a:xfrm>
          <a:prstGeom prst="rect">
            <a:avLst/>
          </a:prstGeom>
          <a:noFill/>
        </p:spPr>
      </p:pic>
      <p:pic>
        <p:nvPicPr>
          <p:cNvPr id="27652" name="Picture 4" descr="C:\Users\111\Desktop\Новая папка (9)\Данил\IMG_20171106_085439.jpg"/>
          <p:cNvPicPr>
            <a:picLocks noChangeAspect="1" noChangeArrowheads="1"/>
          </p:cNvPicPr>
          <p:nvPr/>
        </p:nvPicPr>
        <p:blipFill>
          <a:blip r:embed="rId5" cstate="print"/>
          <a:srcRect t="16667" b="25000"/>
          <a:stretch>
            <a:fillRect/>
          </a:stretch>
        </p:blipFill>
        <p:spPr bwMode="auto">
          <a:xfrm>
            <a:off x="5340588" y="3969060"/>
            <a:ext cx="3600400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1032" y="-9532440"/>
            <a:ext cx="30243360" cy="2268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:\Users\111\Desktop\Новая папка (9)\Данил\IMG_20171031_112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174557"/>
            <a:ext cx="3168352" cy="452621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0354"/>
            <a:ext cx="2700300" cy="3780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12200"/>
          <a:stretch/>
        </p:blipFill>
        <p:spPr>
          <a:xfrm>
            <a:off x="4427984" y="237935"/>
            <a:ext cx="2505076" cy="2561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9381"/>
          <a:stretch/>
        </p:blipFill>
        <p:spPr>
          <a:xfrm>
            <a:off x="272785" y="352097"/>
            <a:ext cx="2707437" cy="2913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60" y="0"/>
            <a:ext cx="6776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89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052736"/>
            <a:ext cx="5857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Студия «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Умната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204864"/>
            <a:ext cx="667330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«Хочу всё знать»</a:t>
            </a:r>
          </a:p>
          <a:p>
            <a:pPr marL="342900" indent="-342900"/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2.«Чудо – головоломки»</a:t>
            </a:r>
          </a:p>
          <a:p>
            <a:pPr marL="342900" indent="-34290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lvl="0" indent="-34290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«Умные Ребусы»</a:t>
            </a:r>
          </a:p>
          <a:p>
            <a:pPr marL="342900" indent="-342900"/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4.«В мире ПАЗЛА»</a:t>
            </a:r>
          </a:p>
          <a:p>
            <a:pPr marL="342900" indent="-342900"/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5.«Я - Гений» (викторина для детей и родителей)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10" y="2348880"/>
            <a:ext cx="2519558" cy="25195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550">
            <a:off x="4535468" y="383785"/>
            <a:ext cx="2304294" cy="2887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733">
            <a:off x="1927344" y="3727469"/>
            <a:ext cx="2075454" cy="2319423"/>
          </a:xfrm>
          <a:prstGeom prst="rect">
            <a:avLst/>
          </a:prstGeom>
        </p:spPr>
      </p:pic>
      <p:pic>
        <p:nvPicPr>
          <p:cNvPr id="32770" name="Picture 2" descr="C:\Users\111\Desktop\Новая папка (9)\IMG_5997.JPG"/>
          <p:cNvPicPr>
            <a:picLocks noChangeAspect="1" noChangeArrowheads="1"/>
          </p:cNvPicPr>
          <p:nvPr/>
        </p:nvPicPr>
        <p:blipFill>
          <a:blip r:embed="rId4" cstate="print"/>
          <a:srcRect r="9091" b="3030"/>
          <a:stretch>
            <a:fillRect/>
          </a:stretch>
        </p:blipFill>
        <p:spPr bwMode="auto">
          <a:xfrm>
            <a:off x="107504" y="190216"/>
            <a:ext cx="4104456" cy="2952328"/>
          </a:xfrm>
          <a:prstGeom prst="rect">
            <a:avLst/>
          </a:prstGeom>
          <a:noFill/>
        </p:spPr>
      </p:pic>
      <p:pic>
        <p:nvPicPr>
          <p:cNvPr id="32771" name="Picture 3" descr="C:\Users\111\Desktop\Новая папка (9)\IMG_5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2814" y="3459678"/>
            <a:ext cx="4379979" cy="32849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201">
            <a:off x="270900" y="4203955"/>
            <a:ext cx="1796430" cy="1796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691">
            <a:off x="6538297" y="768102"/>
            <a:ext cx="2396835" cy="17965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11"/>
          <p:cNvPicPr/>
          <p:nvPr/>
        </p:nvPicPr>
        <p:blipFill rotWithShape="1">
          <a:blip r:embed="rId2">
            <a:lum bright="-6000" contrast="18000"/>
          </a:blip>
          <a:srcRect l="21855"/>
          <a:stretch/>
        </p:blipFill>
        <p:spPr>
          <a:xfrm>
            <a:off x="107504" y="116632"/>
            <a:ext cx="9036496" cy="6538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1351802"/>
            <a:ext cx="6912768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роблема становления личности ребенка, которое прежде всего определяет поверхностное внимание родителей на склонности, способности своих детей, это отражается особенно в многодетных семьях. Таким образом, вопрос одаренности ребенка остается за бортом, когда как у современного ребенка взгляд на жизнь ведет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креативный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характер. Игры, в которых ребенок играет яркие, познавательные, спортивного, приключенческого характера, требует от ребенка мобильности, ловкости, тренируют мыслительные операции для достижения результата. Отсюда следует понять, что наши воспитанники готовы к исследованиям по выявлению креативных качеств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личности,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решению цели и задач проблемной темы детского сада.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Главная характеристика стиля детско-родительских отношений в семье одаренного ребенка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необычно высокое внимание к ребенку, когда вся жизнь семьи сосредоточена на его интересах, его развитии.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76672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0" y="0"/>
            <a:ext cx="683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0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06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Студия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Айар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холбуйачаан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2708920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«Ай – 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кэпсээ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(твори)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Смешные истории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Фантастика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Мамины стихи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11\Desktop\Новая папка (9)\IMG_60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4484" t="9737" r="4935" b="4306"/>
          <a:stretch>
            <a:fillRect/>
          </a:stretch>
        </p:blipFill>
        <p:spPr bwMode="auto">
          <a:xfrm rot="4321852">
            <a:off x="-14605" y="2119899"/>
            <a:ext cx="4802204" cy="3417770"/>
          </a:xfrm>
          <a:prstGeom prst="rect">
            <a:avLst/>
          </a:prstGeom>
          <a:noFill/>
        </p:spPr>
      </p:pic>
      <p:pic>
        <p:nvPicPr>
          <p:cNvPr id="35843" name="Picture 3" descr="C:\Users\111\Desktop\Новая папка (9)\IMG_6009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4222" t="10070" r="2808" b="6371"/>
          <a:stretch>
            <a:fillRect/>
          </a:stretch>
        </p:blipFill>
        <p:spPr bwMode="auto">
          <a:xfrm rot="6605310">
            <a:off x="4457185" y="2210578"/>
            <a:ext cx="4934370" cy="332614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06854" y="295445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Сборники авторских сказок и стихов для малышей от родителей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765382" cy="4797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05472"/>
            <a:ext cx="3456384" cy="4608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5301208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Любовь к книгам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0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111\Desktop\Новая папка (9)\IMG_3092.JPG"/>
          <p:cNvPicPr>
            <a:picLocks noChangeAspect="1" noChangeArrowheads="1"/>
          </p:cNvPicPr>
          <p:nvPr/>
        </p:nvPicPr>
        <p:blipFill>
          <a:blip r:embed="rId2" cstate="print"/>
          <a:srcRect l="651" b="20600"/>
          <a:stretch>
            <a:fillRect/>
          </a:stretch>
        </p:blipFill>
        <p:spPr bwMode="auto">
          <a:xfrm>
            <a:off x="3203848" y="2204864"/>
            <a:ext cx="5791282" cy="4536504"/>
          </a:xfrm>
          <a:prstGeom prst="rect">
            <a:avLst/>
          </a:prstGeom>
          <a:noFill/>
        </p:spPr>
      </p:pic>
      <p:pic>
        <p:nvPicPr>
          <p:cNvPr id="33794" name="Picture 2" descr="C:\Users\111\Desktop\Новая папка (9)\IMG_1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224469" cy="31683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Родители-эксперты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Новая папка (9)\IMG_5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777152" y="2579966"/>
            <a:ext cx="4211960" cy="3902185"/>
          </a:xfrm>
          <a:prstGeom prst="rect">
            <a:avLst/>
          </a:prstGeom>
          <a:noFill/>
        </p:spPr>
      </p:pic>
      <p:pic>
        <p:nvPicPr>
          <p:cNvPr id="3" name="Picture 4" descr="C:\Users\111\Desktop\Новая папка (9)\IMG_5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265" y="588179"/>
            <a:ext cx="4248472" cy="362890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Игровая среда теплыми руками нашим родителей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111\Desktop\Новая папка (9)\IMG_5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7544" y="764704"/>
            <a:ext cx="3888432" cy="3168352"/>
          </a:xfrm>
          <a:prstGeom prst="rect">
            <a:avLst/>
          </a:prstGeom>
          <a:noFill/>
        </p:spPr>
      </p:pic>
      <p:pic>
        <p:nvPicPr>
          <p:cNvPr id="3" name="Picture 5" descr="C:\Users\111\Desktop\Новая папка (9)\IMG_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81265" y="2551583"/>
            <a:ext cx="4365845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11\Desktop\Новая папка (9)\IMG_5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920880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11\Desktop\Новая папка (9)\IMG_6008.JPG"/>
          <p:cNvPicPr>
            <a:picLocks noChangeAspect="1" noChangeArrowheads="1"/>
          </p:cNvPicPr>
          <p:nvPr/>
        </p:nvPicPr>
        <p:blipFill>
          <a:blip r:embed="rId2" cstate="print"/>
          <a:srcRect t="9804" b="19608"/>
          <a:stretch>
            <a:fillRect/>
          </a:stretch>
        </p:blipFill>
        <p:spPr bwMode="auto">
          <a:xfrm>
            <a:off x="251520" y="548680"/>
            <a:ext cx="4139952" cy="2592288"/>
          </a:xfrm>
          <a:prstGeom prst="rect">
            <a:avLst/>
          </a:prstGeom>
          <a:noFill/>
        </p:spPr>
      </p:pic>
      <p:pic>
        <p:nvPicPr>
          <p:cNvPr id="36867" name="Picture 3" descr="C:\Users\111\Desktop\Новая папка (9)\IMG_6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3936437" cy="2592288"/>
          </a:xfrm>
          <a:prstGeom prst="rect">
            <a:avLst/>
          </a:prstGeom>
          <a:noFill/>
        </p:spPr>
      </p:pic>
      <p:pic>
        <p:nvPicPr>
          <p:cNvPr id="36868" name="Picture 4" descr="C:\Users\111\Desktop\Новая папка (9)\IMG_6007.JPG"/>
          <p:cNvPicPr>
            <a:picLocks noChangeAspect="1" noChangeArrowheads="1"/>
          </p:cNvPicPr>
          <p:nvPr/>
        </p:nvPicPr>
        <p:blipFill>
          <a:blip r:embed="rId4" cstate="print"/>
          <a:srcRect l="3693" t="4924" r="7680" b="6449"/>
          <a:stretch>
            <a:fillRect/>
          </a:stretch>
        </p:blipFill>
        <p:spPr bwMode="auto">
          <a:xfrm>
            <a:off x="323528" y="3429000"/>
            <a:ext cx="4032448" cy="3024336"/>
          </a:xfrm>
          <a:prstGeom prst="rect">
            <a:avLst/>
          </a:prstGeom>
          <a:noFill/>
        </p:spPr>
      </p:pic>
      <p:pic>
        <p:nvPicPr>
          <p:cNvPr id="36869" name="Picture 5" descr="C:\Users\111\Desktop\Новая папка (9)\IMG_6006.JPG"/>
          <p:cNvPicPr>
            <a:picLocks noChangeAspect="1" noChangeArrowheads="1"/>
          </p:cNvPicPr>
          <p:nvPr/>
        </p:nvPicPr>
        <p:blipFill>
          <a:blip r:embed="rId5" cstate="print"/>
          <a:srcRect l="7955" t="6061" r="7955"/>
          <a:stretch>
            <a:fillRect/>
          </a:stretch>
        </p:blipFill>
        <p:spPr bwMode="auto">
          <a:xfrm>
            <a:off x="4716016" y="3429000"/>
            <a:ext cx="3960440" cy="3016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11\Desktop\Новая папка (9)\IMG_5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92488" cy="3816424"/>
          </a:xfrm>
          <a:prstGeom prst="rect">
            <a:avLst/>
          </a:prstGeom>
          <a:noFill/>
        </p:spPr>
      </p:pic>
      <p:pic>
        <p:nvPicPr>
          <p:cNvPr id="37891" name="Picture 3" descr="C:\Users\111\Desktop\Новая папка (9)\IMG_5998.JPG"/>
          <p:cNvPicPr>
            <a:picLocks noChangeAspect="1" noChangeArrowheads="1"/>
          </p:cNvPicPr>
          <p:nvPr/>
        </p:nvPicPr>
        <p:blipFill>
          <a:blip r:embed="rId3" cstate="print"/>
          <a:srcRect l="11310" t="5556" r="22024" b="2381"/>
          <a:stretch>
            <a:fillRect/>
          </a:stretch>
        </p:blipFill>
        <p:spPr bwMode="auto">
          <a:xfrm rot="5400000">
            <a:off x="5004048" y="2780928"/>
            <a:ext cx="3744416" cy="41764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Игровая среда теплыми руками нашим родителей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11"/>
          <p:cNvPicPr/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0" y="3356992"/>
            <a:ext cx="9119089" cy="34983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548680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Клуб «Родительская 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кадемия»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844824"/>
            <a:ext cx="82809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05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19138" lvl="0" indent="-1793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знаний и умений воспитания 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родительской общественности ДОУ по вопросам взаимодействия  дошкольного учреждения и семьи в процессе организации «Родительской академии».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5397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:</a:t>
            </a:r>
            <a:endParaRPr lang="ru-RU" sz="1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0238" lvl="0" indent="-904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-Распространение передового педагогического опыта работы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 «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Кэнчээри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семьями воспитанников;</a:t>
            </a:r>
          </a:p>
          <a:p>
            <a:pPr marL="630238" lvl="0" indent="-904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-Ознакомление  родителей  –  слушателей академии с научными исследованиями в области проблематики воспитания детей дошкольников;</a:t>
            </a:r>
          </a:p>
          <a:p>
            <a:pPr marL="630238" lvl="0" indent="-90488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-Выработка практических навыков и умений  у  родителей.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11\Desktop\Новая папка (9)\IMG_5204.JPG"/>
          <p:cNvPicPr>
            <a:picLocks noChangeAspect="1" noChangeArrowheads="1"/>
          </p:cNvPicPr>
          <p:nvPr/>
        </p:nvPicPr>
        <p:blipFill rotWithShape="1">
          <a:blip r:embed="rId2" cstate="print"/>
          <a:srcRect r="23944"/>
          <a:stretch/>
        </p:blipFill>
        <p:spPr bwMode="auto">
          <a:xfrm rot="5400000">
            <a:off x="-5371" y="445531"/>
            <a:ext cx="4680520" cy="4166738"/>
          </a:xfrm>
          <a:prstGeom prst="rect">
            <a:avLst/>
          </a:prstGeom>
          <a:noFill/>
        </p:spPr>
      </p:pic>
      <p:pic>
        <p:nvPicPr>
          <p:cNvPr id="3" name="Picture 4" descr="C:\Users\111\Desktop\Новая папка (9)\IMG_5202.JPG"/>
          <p:cNvPicPr>
            <a:picLocks noChangeAspect="1" noChangeArrowheads="1"/>
          </p:cNvPicPr>
          <p:nvPr/>
        </p:nvPicPr>
        <p:blipFill>
          <a:blip r:embed="rId3" cstate="print"/>
          <a:srcRect l="16000" t="10000" r="44000"/>
          <a:stretch>
            <a:fillRect/>
          </a:stretch>
        </p:blipFill>
        <p:spPr bwMode="auto">
          <a:xfrm rot="5400000">
            <a:off x="5004048" y="2672916"/>
            <a:ext cx="3672408" cy="43924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Игровая среда теплыми руками нашим родителей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11\Desktop\Новая папка (9)\IMG_6002.JPG"/>
          <p:cNvPicPr>
            <a:picLocks noChangeAspect="1" noChangeArrowheads="1"/>
          </p:cNvPicPr>
          <p:nvPr/>
        </p:nvPicPr>
        <p:blipFill>
          <a:blip r:embed="rId2" cstate="print"/>
          <a:srcRect l="13188" r="7686" b="2034"/>
          <a:stretch>
            <a:fillRect/>
          </a:stretch>
        </p:blipFill>
        <p:spPr bwMode="auto">
          <a:xfrm>
            <a:off x="4572000" y="1916832"/>
            <a:ext cx="4413062" cy="4752528"/>
          </a:xfrm>
          <a:prstGeom prst="rect">
            <a:avLst/>
          </a:prstGeom>
          <a:noFill/>
        </p:spPr>
      </p:pic>
      <p:pic>
        <p:nvPicPr>
          <p:cNvPr id="39939" name="Picture 3" descr="C:\Users\111\Desktop\Новая папка (9)\IMG_6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95318" y="707485"/>
            <a:ext cx="4908547" cy="40148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Игрушки теплыми руками нашим родителей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11\Desktop\Новая папка (9)\IMG_5211.JPG"/>
          <p:cNvPicPr>
            <a:picLocks noChangeAspect="1" noChangeArrowheads="1"/>
          </p:cNvPicPr>
          <p:nvPr/>
        </p:nvPicPr>
        <p:blipFill>
          <a:blip r:embed="rId2" cstate="print"/>
          <a:srcRect t="7407"/>
          <a:stretch>
            <a:fillRect/>
          </a:stretch>
        </p:blipFill>
        <p:spPr bwMode="auto">
          <a:xfrm rot="5400000">
            <a:off x="-468560" y="1772816"/>
            <a:ext cx="5184576" cy="3312368"/>
          </a:xfrm>
          <a:prstGeom prst="rect">
            <a:avLst/>
          </a:prstGeom>
          <a:noFill/>
        </p:spPr>
      </p:pic>
      <p:pic>
        <p:nvPicPr>
          <p:cNvPr id="4" name="Picture 4" descr="C:\Users\111\Desktop\Новая папка (9)\IMG_5210.JPG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4139952" y="836712"/>
            <a:ext cx="453650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4988" y="2492896"/>
            <a:ext cx="74740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111"/>
          <p:cNvPicPr/>
          <p:nvPr/>
        </p:nvPicPr>
        <p:blipFill>
          <a:blip r:embed="rId2">
            <a:lum bright="-6000" contrast="18000"/>
          </a:blip>
          <a:stretch>
            <a:fillRect/>
          </a:stretch>
        </p:blipFill>
        <p:spPr>
          <a:xfrm>
            <a:off x="0" y="2348880"/>
            <a:ext cx="9144000" cy="4509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979712" y="836712"/>
            <a:ext cx="507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Форма работы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8880"/>
            <a:ext cx="8215633" cy="2795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Совместные педагогические объединения,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взаимопосещения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детских творческих объединений, совместные </a:t>
            </a:r>
            <a:r>
              <a:rPr lang="ru-RU" sz="2400" dirty="0" smtClean="0">
                <a:solidFill>
                  <a:srgbClr val="7030A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праздничные мероприятия, творческие выставки, театрализованные представления, интеллектуальные марафоны, состязания различной направленности и т.д.</a:t>
            </a:r>
            <a:endParaRPr lang="ru-RU" sz="3600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Изображение 7"/>
          <p:cNvPicPr>
            <a:picLocks noChangeAspect="1"/>
          </p:cNvPicPr>
          <p:nvPr/>
        </p:nvPicPr>
        <p:blipFill>
          <a:blip r:embed="rId2">
            <a:lum bright="18000" contrast="30000"/>
          </a:blip>
          <a:srcRect l="5099" r="5099"/>
          <a:stretch>
            <a:fillRect/>
          </a:stretch>
        </p:blipFill>
        <p:spPr>
          <a:xfrm>
            <a:off x="6069467" y="4520115"/>
            <a:ext cx="3074533" cy="2247561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84063" y="4509120"/>
            <a:ext cx="3352372" cy="233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5850" r="5113" b="4851"/>
          <a:stretch/>
        </p:blipFill>
        <p:spPr>
          <a:xfrm>
            <a:off x="179512" y="1224136"/>
            <a:ext cx="3502870" cy="204592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024559" y="3861048"/>
            <a:ext cx="2858349" cy="19442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Родительская академия</a:t>
            </a:r>
            <a:endParaRPr lang="ru-RU" sz="2400" b="1" dirty="0"/>
          </a:p>
        </p:txBody>
      </p:sp>
      <p:sp>
        <p:nvSpPr>
          <p:cNvPr id="3" name="Овал 2"/>
          <p:cNvSpPr/>
          <p:nvPr/>
        </p:nvSpPr>
        <p:spPr>
          <a:xfrm>
            <a:off x="432111" y="3356992"/>
            <a:ext cx="2267744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Студия «В мире музыкальных инструментов»</a:t>
            </a:r>
            <a:endParaRPr lang="ru-RU" sz="1600" b="1" dirty="0"/>
          </a:p>
        </p:txBody>
      </p:sp>
      <p:sp>
        <p:nvSpPr>
          <p:cNvPr id="7" name="Овал 6"/>
          <p:cNvSpPr/>
          <p:nvPr/>
        </p:nvSpPr>
        <p:spPr>
          <a:xfrm>
            <a:off x="1187624" y="5517232"/>
            <a:ext cx="2304256" cy="1340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Студия</a:t>
            </a:r>
          </a:p>
          <a:p>
            <a:pPr algn="ctr"/>
            <a:r>
              <a:rPr lang="ru-RU" b="1" dirty="0" smtClean="0"/>
              <a:t>«</a:t>
            </a:r>
            <a:r>
              <a:rPr lang="ru-RU" b="1" dirty="0" err="1" smtClean="0"/>
              <a:t>Юнистрой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8" name="Овал 7"/>
          <p:cNvSpPr/>
          <p:nvPr/>
        </p:nvSpPr>
        <p:spPr>
          <a:xfrm>
            <a:off x="5124935" y="5519999"/>
            <a:ext cx="2448272" cy="1340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Студия </a:t>
            </a:r>
          </a:p>
          <a:p>
            <a:pPr algn="ctr"/>
            <a:r>
              <a:rPr lang="ru-RU" b="1" dirty="0" smtClean="0"/>
              <a:t>« </a:t>
            </a:r>
            <a:r>
              <a:rPr lang="ru-RU" b="1" dirty="0" err="1" smtClean="0"/>
              <a:t>Айар</a:t>
            </a:r>
            <a:r>
              <a:rPr lang="ru-RU" b="1" dirty="0" smtClean="0"/>
              <a:t> </a:t>
            </a:r>
            <a:r>
              <a:rPr lang="ru-RU" b="1" dirty="0" err="1" smtClean="0"/>
              <a:t>холбуйачаан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6018982" y="3001217"/>
            <a:ext cx="2267744" cy="1453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Студия «</a:t>
            </a:r>
            <a:r>
              <a:rPr lang="ru-RU" b="1" dirty="0" err="1" smtClean="0"/>
              <a:t>Умната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3319861" y="2276872"/>
            <a:ext cx="226774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Студия «Школа дизайна»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736527" y="4437112"/>
            <a:ext cx="28803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2" idx="0"/>
          </p:cNvCxnSpPr>
          <p:nvPr/>
        </p:nvCxnSpPr>
        <p:spPr>
          <a:xfrm flipH="1" flipV="1">
            <a:off x="4453733" y="3501008"/>
            <a:ext cx="1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5723679" y="4124071"/>
            <a:ext cx="432048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717095" y="5202235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66278" y="529298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412884"/>
            <a:ext cx="7467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Студиями руководят родители воспитанников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67" y="1650916"/>
            <a:ext cx="2343614" cy="1365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C:\Users\111\Desktop\ств фото\20161201_101751.jpg"/>
          <p:cNvPicPr>
            <a:picLocks noChangeAspect="1" noChangeArrowheads="1"/>
          </p:cNvPicPr>
          <p:nvPr/>
        </p:nvPicPr>
        <p:blipFill>
          <a:blip r:embed="rId6" cstate="print"/>
          <a:srcRect l="9435" t="16773" r="11940" b="16133"/>
          <a:stretch>
            <a:fillRect/>
          </a:stretch>
        </p:blipFill>
        <p:spPr bwMode="auto">
          <a:xfrm>
            <a:off x="4541993" y="981725"/>
            <a:ext cx="2091223" cy="133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96799" y="260648"/>
            <a:ext cx="93407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 Студия </a:t>
            </a:r>
          </a:p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«В мире музыкальных инструментов»</a:t>
            </a:r>
            <a:endParaRPr lang="ru-RU" sz="36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325" y="1460977"/>
            <a:ext cx="8426549" cy="2806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1.«Знакомство с музыкальными инструментами»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(народные музыкальные инструменты).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2.«Лейся музыка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()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3.«Мой любимый музыкальный инструмент».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4.Участие в мероприятиях. 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5.Итоговые выступления.</a:t>
            </a:r>
            <a:endParaRPr lang="ru-RU" sz="20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vospitatel.online/storage/app/docs/864/200/000/86420/619d037c28fcd4092073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97" y="3585204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111\Desktop\Новая папка (9)\IMG_9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3816424" cy="2862318"/>
          </a:xfrm>
          <a:prstGeom prst="rect">
            <a:avLst/>
          </a:prstGeom>
          <a:noFill/>
        </p:spPr>
      </p:pic>
      <p:pic>
        <p:nvPicPr>
          <p:cNvPr id="23554" name="Picture 2" descr="C:\Users\111\Desktop\Новая папка (9)\IMG_9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4364" y="3946313"/>
            <a:ext cx="4067944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973" y="908720"/>
            <a:ext cx="8711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Студия «Школа дизайна»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420888"/>
            <a:ext cx="6696744" cy="32571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«Что такое мода?»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«Модели маленьких модниц» 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«Оригинальные игрушки» 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«Это мой стиль - аксессуары»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Итоговое выступление</a:t>
            </a:r>
            <a:endParaRPr lang="ru-RU" sz="28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11\Desktop\Новая папка (9)\Новая папка\IMG_20171026_202657.jpg"/>
          <p:cNvPicPr>
            <a:picLocks noChangeAspect="1" noChangeArrowheads="1"/>
          </p:cNvPicPr>
          <p:nvPr/>
        </p:nvPicPr>
        <p:blipFill>
          <a:blip r:embed="rId2" cstate="print"/>
          <a:srcRect l="17926" t="5026" r="10404"/>
          <a:stretch>
            <a:fillRect/>
          </a:stretch>
        </p:blipFill>
        <p:spPr bwMode="auto">
          <a:xfrm>
            <a:off x="323528" y="764704"/>
            <a:ext cx="424847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C:\Users\111\Desktop\Новая папка (9)\Новая папка\IMG_20171026_204738.jpg"/>
          <p:cNvPicPr>
            <a:picLocks noChangeAspect="1" noChangeArrowheads="1"/>
          </p:cNvPicPr>
          <p:nvPr/>
        </p:nvPicPr>
        <p:blipFill>
          <a:blip r:embed="rId3" cstate="print"/>
          <a:srcRect l="3451" t="4545"/>
          <a:stretch>
            <a:fillRect/>
          </a:stretch>
        </p:blipFill>
        <p:spPr bwMode="auto">
          <a:xfrm>
            <a:off x="4860032" y="2924944"/>
            <a:ext cx="4102124" cy="3590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413</Words>
  <Application>Microsoft Office PowerPoint</Application>
  <PresentationFormat>Экран (4:3)</PresentationFormat>
  <Paragraphs>70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宋体</vt:lpstr>
      <vt:lpstr>Arial</vt:lpstr>
      <vt:lpstr>Calibri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User</cp:lastModifiedBy>
  <cp:revision>26</cp:revision>
  <dcterms:created xsi:type="dcterms:W3CDTF">2017-11-08T01:42:14Z</dcterms:created>
  <dcterms:modified xsi:type="dcterms:W3CDTF">2023-03-14T05:07:27Z</dcterms:modified>
</cp:coreProperties>
</file>