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7711" y="2060790"/>
            <a:ext cx="3692779" cy="38872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79014" y="702944"/>
            <a:ext cx="3585971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1481" y="204977"/>
            <a:ext cx="1701037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jpeg"/><Relationship Id="rId5" Type="http://schemas.openxmlformats.org/officeDocument/2006/relationships/image" Target="../media/image9.jpeg"/><Relationship Id="rId4" Type="http://schemas.openxmlformats.org/officeDocument/2006/relationships/image" Target="../media/image3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9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71714" y="6223901"/>
            <a:ext cx="1003935" cy="510540"/>
            <a:chOff x="7871714" y="6223901"/>
            <a:chExt cx="1003935" cy="510540"/>
          </a:xfrm>
        </p:grpSpPr>
        <p:sp>
          <p:nvSpPr>
            <p:cNvPr id="3" name="object 3"/>
            <p:cNvSpPr/>
            <p:nvPr/>
          </p:nvSpPr>
          <p:spPr>
            <a:xfrm>
              <a:off x="7884414" y="6236601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1" y="0"/>
                  </a:moveTo>
                  <a:lnTo>
                    <a:pt x="736091" y="121157"/>
                  </a:lnTo>
                  <a:lnTo>
                    <a:pt x="0" y="121157"/>
                  </a:lnTo>
                  <a:lnTo>
                    <a:pt x="0" y="363473"/>
                  </a:lnTo>
                  <a:lnTo>
                    <a:pt x="736091" y="363473"/>
                  </a:lnTo>
                  <a:lnTo>
                    <a:pt x="736091" y="484631"/>
                  </a:lnTo>
                  <a:lnTo>
                    <a:pt x="978407" y="242315"/>
                  </a:lnTo>
                  <a:lnTo>
                    <a:pt x="73609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84414" y="6236601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1" y="121157"/>
                  </a:lnTo>
                  <a:lnTo>
                    <a:pt x="736091" y="0"/>
                  </a:lnTo>
                  <a:lnTo>
                    <a:pt x="978407" y="242315"/>
                  </a:lnTo>
                  <a:lnTo>
                    <a:pt x="736091" y="484631"/>
                  </a:lnTo>
                  <a:lnTo>
                    <a:pt x="736091" y="363473"/>
                  </a:lnTo>
                  <a:lnTo>
                    <a:pt x="0" y="363473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528186" y="5512111"/>
            <a:ext cx="5539740" cy="92397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734945">
              <a:lnSpc>
                <a:spcPct val="100000"/>
              </a:lnSpc>
              <a:spcBef>
                <a:spcPts val="425"/>
              </a:spcBef>
            </a:pPr>
            <a:r>
              <a:rPr sz="1800" smtClean="0">
                <a:latin typeface="Times New Roman"/>
                <a:cs typeface="Times New Roman"/>
              </a:rPr>
              <a:t>В</a:t>
            </a:r>
            <a:r>
              <a:rPr lang="ru-RU" sz="1800" dirty="0" err="1" smtClean="0">
                <a:latin typeface="Times New Roman"/>
                <a:cs typeface="Times New Roman"/>
              </a:rPr>
              <a:t>ыполнила</a:t>
            </a:r>
            <a:r>
              <a:rPr sz="1800" smtClean="0">
                <a:latin typeface="Times New Roman"/>
                <a:cs typeface="Times New Roman"/>
              </a:rPr>
              <a:t>:</a:t>
            </a:r>
            <a:r>
              <a:rPr sz="1800" spc="-35" smtClean="0">
                <a:latin typeface="Times New Roman"/>
                <a:cs typeface="Times New Roman"/>
              </a:rPr>
              <a:t> </a:t>
            </a:r>
            <a:r>
              <a:rPr lang="ru-RU" spc="-25" dirty="0" smtClean="0">
                <a:latin typeface="Times New Roman"/>
                <a:cs typeface="Times New Roman"/>
              </a:rPr>
              <a:t>Торопыгина Н.А., педагог-психолог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lang="ru-RU" spc="-5" dirty="0" err="1" smtClean="0">
                <a:latin typeface="Times New Roman"/>
                <a:cs typeface="Times New Roman"/>
              </a:rPr>
              <a:t>Д.Шапша</a:t>
            </a:r>
            <a:r>
              <a:rPr sz="1800" spc="-5" smtClean="0">
                <a:latin typeface="Times New Roman"/>
                <a:cs typeface="Times New Roman"/>
              </a:rPr>
              <a:t>,</a:t>
            </a:r>
            <a:r>
              <a:rPr sz="1800" spc="-35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9220" y="2251684"/>
            <a:ext cx="5742940" cy="1708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sz="3200" b="1" dirty="0">
                <a:solidFill>
                  <a:srgbClr val="6F2F9F"/>
                </a:solidFill>
                <a:latin typeface="Times New Roman"/>
                <a:cs typeface="Times New Roman"/>
              </a:rPr>
              <a:t>Интерактивная </a:t>
            </a:r>
            <a:r>
              <a:rPr sz="32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игра для </a:t>
            </a:r>
            <a:r>
              <a:rPr sz="3200" b="1" dirty="0">
                <a:solidFill>
                  <a:srgbClr val="6F2F9F"/>
                </a:solidFill>
                <a:latin typeface="Times New Roman"/>
                <a:cs typeface="Times New Roman"/>
              </a:rPr>
              <a:t>детей </a:t>
            </a:r>
            <a:r>
              <a:rPr sz="3200" b="1" spc="-7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6F2F9F"/>
                </a:solidFill>
                <a:latin typeface="Times New Roman"/>
                <a:cs typeface="Times New Roman"/>
              </a:rPr>
              <a:t>с</a:t>
            </a:r>
            <a:r>
              <a:rPr sz="32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6F2F9F"/>
                </a:solidFill>
                <a:latin typeface="Times New Roman"/>
                <a:cs typeface="Times New Roman"/>
              </a:rPr>
              <a:t>ОВЗ</a:t>
            </a:r>
            <a:endParaRPr sz="32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75"/>
              </a:spcBef>
            </a:pPr>
            <a:r>
              <a:rPr sz="3200" b="1" spc="5" dirty="0">
                <a:solidFill>
                  <a:srgbClr val="6F2F9F"/>
                </a:solidFill>
                <a:latin typeface="Times New Roman"/>
                <a:cs typeface="Times New Roman"/>
              </a:rPr>
              <a:t>«Весёлое</a:t>
            </a:r>
            <a:r>
              <a:rPr sz="3200" b="1" spc="-3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6F2F9F"/>
                </a:solidFill>
                <a:latin typeface="Times New Roman"/>
                <a:cs typeface="Times New Roman"/>
              </a:rPr>
              <a:t>путешествие»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0200" y="228600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Муниципальное казенное дошкольное образовательное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учреждение Ханты-Мансийского района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«Детский сад  «Светлячок» д. Шапша»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Irina\Desktop\gotovy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10668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6328359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Найди</a:t>
            </a:r>
            <a:r>
              <a:rPr spc="-75" dirty="0"/>
              <a:t> </a:t>
            </a:r>
            <a:r>
              <a:rPr spc="-10" dirty="0"/>
              <a:t>яблоко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594" y="1124711"/>
            <a:ext cx="1728216" cy="20162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0126" y="1412747"/>
            <a:ext cx="2016252" cy="18002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31594" y="3861092"/>
            <a:ext cx="1872233" cy="219113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419855" y="3429000"/>
            <a:ext cx="1932813" cy="193281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56197" y="3501021"/>
            <a:ext cx="1979676" cy="2394839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799705" y="391922"/>
            <a:ext cx="1003935" cy="510540"/>
            <a:chOff x="7799705" y="391922"/>
            <a:chExt cx="1003935" cy="510540"/>
          </a:xfrm>
        </p:grpSpPr>
        <p:sp>
          <p:nvSpPr>
            <p:cNvPr id="10" name="object 10"/>
            <p:cNvSpPr/>
            <p:nvPr/>
          </p:nvSpPr>
          <p:spPr>
            <a:xfrm>
              <a:off x="7812405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8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812405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8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404492" y="276733"/>
            <a:ext cx="1003935" cy="510540"/>
            <a:chOff x="1404492" y="276733"/>
            <a:chExt cx="1003935" cy="510540"/>
          </a:xfrm>
        </p:grpSpPr>
        <p:sp>
          <p:nvSpPr>
            <p:cNvPr id="13" name="object 13"/>
            <p:cNvSpPr/>
            <p:nvPr/>
          </p:nvSpPr>
          <p:spPr>
            <a:xfrm>
              <a:off x="1417192" y="289433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5" y="0"/>
                  </a:moveTo>
                  <a:lnTo>
                    <a:pt x="0" y="242316"/>
                  </a:lnTo>
                  <a:lnTo>
                    <a:pt x="242315" y="484632"/>
                  </a:lnTo>
                  <a:lnTo>
                    <a:pt x="242315" y="363474"/>
                  </a:lnTo>
                  <a:lnTo>
                    <a:pt x="978407" y="363474"/>
                  </a:lnTo>
                  <a:lnTo>
                    <a:pt x="978407" y="121158"/>
                  </a:lnTo>
                  <a:lnTo>
                    <a:pt x="242315" y="121158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17192" y="289433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407" y="363474"/>
                  </a:moveTo>
                  <a:lnTo>
                    <a:pt x="242315" y="363474"/>
                  </a:lnTo>
                  <a:lnTo>
                    <a:pt x="242315" y="484632"/>
                  </a:lnTo>
                  <a:lnTo>
                    <a:pt x="0" y="242316"/>
                  </a:lnTo>
                  <a:lnTo>
                    <a:pt x="242315" y="0"/>
                  </a:lnTo>
                  <a:lnTo>
                    <a:pt x="242315" y="121158"/>
                  </a:lnTo>
                  <a:lnTo>
                    <a:pt x="978407" y="121158"/>
                  </a:lnTo>
                  <a:lnTo>
                    <a:pt x="978407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spc="-65" dirty="0"/>
              <a:t>Ты</a:t>
            </a:r>
            <a:r>
              <a:rPr spc="-20" dirty="0"/>
              <a:t> </a:t>
            </a:r>
            <a:r>
              <a:rPr spc="-10" dirty="0"/>
              <a:t>большая</a:t>
            </a:r>
            <a:r>
              <a:rPr spc="5" dirty="0"/>
              <a:t> </a:t>
            </a:r>
            <a:r>
              <a:rPr spc="-10" dirty="0"/>
              <a:t>умница!!!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02918" y="391922"/>
            <a:ext cx="1003935" cy="510540"/>
            <a:chOff x="1102918" y="391922"/>
            <a:chExt cx="1003935" cy="510540"/>
          </a:xfrm>
        </p:grpSpPr>
        <p:sp>
          <p:nvSpPr>
            <p:cNvPr id="4" name="object 4"/>
            <p:cNvSpPr/>
            <p:nvPr/>
          </p:nvSpPr>
          <p:spPr>
            <a:xfrm>
              <a:off x="1115618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265" y="0"/>
                  </a:moveTo>
                  <a:lnTo>
                    <a:pt x="0" y="242315"/>
                  </a:lnTo>
                  <a:lnTo>
                    <a:pt x="242265" y="484631"/>
                  </a:lnTo>
                  <a:lnTo>
                    <a:pt x="242265" y="363474"/>
                  </a:lnTo>
                  <a:lnTo>
                    <a:pt x="978357" y="363474"/>
                  </a:lnTo>
                  <a:lnTo>
                    <a:pt x="978357" y="121157"/>
                  </a:lnTo>
                  <a:lnTo>
                    <a:pt x="242265" y="121157"/>
                  </a:lnTo>
                  <a:lnTo>
                    <a:pt x="24226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15618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357" y="363474"/>
                  </a:moveTo>
                  <a:lnTo>
                    <a:pt x="242265" y="363474"/>
                  </a:lnTo>
                  <a:lnTo>
                    <a:pt x="242265" y="484631"/>
                  </a:lnTo>
                  <a:lnTo>
                    <a:pt x="0" y="242315"/>
                  </a:lnTo>
                  <a:lnTo>
                    <a:pt x="242265" y="0"/>
                  </a:lnTo>
                  <a:lnTo>
                    <a:pt x="242265" y="121157"/>
                  </a:lnTo>
                  <a:lnTo>
                    <a:pt x="978357" y="121157"/>
                  </a:lnTo>
                  <a:lnTo>
                    <a:pt x="978357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90473" y="5506408"/>
            <a:ext cx="4940300" cy="1007744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2893060">
              <a:lnSpc>
                <a:spcPct val="100000"/>
              </a:lnSpc>
              <a:spcBef>
                <a:spcPts val="1430"/>
              </a:spcBef>
            </a:pPr>
            <a:r>
              <a:rPr sz="2400" b="1" i="1" spc="-5" dirty="0">
                <a:latin typeface="Calibri"/>
                <a:cs typeface="Calibri"/>
              </a:rPr>
              <a:t>Поиграй</a:t>
            </a:r>
            <a:r>
              <a:rPr sz="2400" b="1" i="1" spc="-8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еще!!!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2000"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20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113" y="421005"/>
            <a:ext cx="1426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Содержание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95041" y="1086459"/>
            <a:ext cx="2458720" cy="3320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04190">
              <a:lnSpc>
                <a:spcPct val="141800"/>
              </a:lnSpc>
              <a:spcBef>
                <a:spcPts val="95"/>
              </a:spcBef>
            </a:pP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Найди фигуру </a:t>
            </a:r>
            <a:r>
              <a:rPr sz="2000" b="1" i="1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Определи </a:t>
            </a:r>
            <a:r>
              <a:rPr sz="20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время </a:t>
            </a: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года </a:t>
            </a:r>
            <a:r>
              <a:rPr sz="2000" b="1" i="1" spc="-44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b="1" i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Сколько</a:t>
            </a:r>
            <a:r>
              <a:rPr sz="2000" b="1" i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всего</a:t>
            </a:r>
            <a:r>
              <a:rPr sz="2000" b="1" i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зверей</a:t>
            </a:r>
            <a:endParaRPr sz="2000">
              <a:latin typeface="Calibri"/>
              <a:cs typeface="Calibri"/>
            </a:endParaRPr>
          </a:p>
          <a:p>
            <a:pPr marL="67310" algn="ctr">
              <a:lnSpc>
                <a:spcPct val="100000"/>
              </a:lnSpc>
              <a:spcBef>
                <a:spcPts val="439"/>
              </a:spcBef>
            </a:pP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Запомни</a:t>
            </a:r>
            <a:r>
              <a:rPr sz="2000" b="1" i="1" u="heavy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цвета</a:t>
            </a:r>
            <a:endParaRPr sz="2000">
              <a:latin typeface="Calibri"/>
              <a:cs typeface="Calibri"/>
            </a:endParaRPr>
          </a:p>
          <a:p>
            <a:pPr marL="69215" algn="ctr">
              <a:lnSpc>
                <a:spcPct val="100000"/>
              </a:lnSpc>
              <a:spcBef>
                <a:spcPts val="1000"/>
              </a:spcBef>
            </a:pP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Найди</a:t>
            </a:r>
            <a:r>
              <a:rPr sz="2000" b="1" i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цвет</a:t>
            </a:r>
            <a:endParaRPr sz="2000">
              <a:latin typeface="Calibri"/>
              <a:cs typeface="Calibri"/>
            </a:endParaRPr>
          </a:p>
          <a:p>
            <a:pPr marL="44450" algn="ctr">
              <a:lnSpc>
                <a:spcPct val="100000"/>
              </a:lnSpc>
              <a:spcBef>
                <a:spcPts val="1045"/>
              </a:spcBef>
            </a:pPr>
            <a:r>
              <a:rPr sz="18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Найди</a:t>
            </a:r>
            <a:r>
              <a:rPr sz="1800" b="1" i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маму</a:t>
            </a:r>
            <a:r>
              <a:rPr sz="18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теленка</a:t>
            </a:r>
            <a:endParaRPr sz="1800">
              <a:latin typeface="Calibri"/>
              <a:cs typeface="Calibri"/>
            </a:endParaRPr>
          </a:p>
          <a:p>
            <a:pPr marL="173990" marR="292735" algn="ctr">
              <a:lnSpc>
                <a:spcPts val="3150"/>
              </a:lnSpc>
              <a:spcBef>
                <a:spcPts val="95"/>
              </a:spcBef>
            </a:pP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Запомни</a:t>
            </a:r>
            <a:r>
              <a:rPr sz="2000" b="1" i="1" u="heavy" spc="-1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фрукты </a:t>
            </a:r>
            <a:r>
              <a:rPr sz="2000" b="1" i="1" spc="-434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Найди</a:t>
            </a:r>
            <a:r>
              <a:rPr sz="20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яблоко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791579" y="679958"/>
            <a:ext cx="1003935" cy="510540"/>
            <a:chOff x="6791579" y="679958"/>
            <a:chExt cx="1003935" cy="510540"/>
          </a:xfrm>
        </p:grpSpPr>
        <p:sp>
          <p:nvSpPr>
            <p:cNvPr id="5" name="object 5"/>
            <p:cNvSpPr/>
            <p:nvPr/>
          </p:nvSpPr>
          <p:spPr>
            <a:xfrm>
              <a:off x="6804279" y="692658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7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04279" y="692658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318894" y="895985"/>
            <a:ext cx="1003935" cy="510540"/>
            <a:chOff x="1318894" y="895985"/>
            <a:chExt cx="1003935" cy="510540"/>
          </a:xfrm>
        </p:grpSpPr>
        <p:sp>
          <p:nvSpPr>
            <p:cNvPr id="8" name="object 8"/>
            <p:cNvSpPr/>
            <p:nvPr/>
          </p:nvSpPr>
          <p:spPr>
            <a:xfrm>
              <a:off x="1331594" y="90868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6" y="0"/>
                  </a:moveTo>
                  <a:lnTo>
                    <a:pt x="0" y="242315"/>
                  </a:lnTo>
                  <a:lnTo>
                    <a:pt x="242316" y="484631"/>
                  </a:lnTo>
                  <a:lnTo>
                    <a:pt x="242316" y="363474"/>
                  </a:lnTo>
                  <a:lnTo>
                    <a:pt x="978407" y="363474"/>
                  </a:lnTo>
                  <a:lnTo>
                    <a:pt x="978407" y="121157"/>
                  </a:lnTo>
                  <a:lnTo>
                    <a:pt x="242316" y="121157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1594" y="90868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407" y="363474"/>
                  </a:moveTo>
                  <a:lnTo>
                    <a:pt x="242316" y="363474"/>
                  </a:lnTo>
                  <a:lnTo>
                    <a:pt x="242316" y="484631"/>
                  </a:lnTo>
                  <a:lnTo>
                    <a:pt x="0" y="242315"/>
                  </a:lnTo>
                  <a:lnTo>
                    <a:pt x="242316" y="0"/>
                  </a:lnTo>
                  <a:lnTo>
                    <a:pt x="242316" y="121157"/>
                  </a:lnTo>
                  <a:lnTo>
                    <a:pt x="978407" y="121157"/>
                  </a:lnTo>
                  <a:lnTo>
                    <a:pt x="978407" y="363474"/>
                  </a:lnTo>
                  <a:close/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4" y="2708910"/>
            <a:ext cx="1512189" cy="15841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23919" y="1052702"/>
            <a:ext cx="1512189" cy="15841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20306" y="2780919"/>
            <a:ext cx="1656206" cy="158419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88252" y="5013172"/>
            <a:ext cx="1728216" cy="11521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1555" y="4581118"/>
            <a:ext cx="2088261" cy="122414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499230" y="270713"/>
            <a:ext cx="2201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Найди</a:t>
            </a:r>
            <a:r>
              <a:rPr sz="2800" spc="-65" dirty="0"/>
              <a:t> </a:t>
            </a:r>
            <a:r>
              <a:rPr sz="2800" spc="-5" dirty="0"/>
              <a:t>фигуру</a:t>
            </a:r>
            <a:endParaRPr sz="2800"/>
          </a:p>
        </p:txBody>
      </p:sp>
      <p:sp>
        <p:nvSpPr>
          <p:cNvPr id="8" name="object 8"/>
          <p:cNvSpPr txBox="1"/>
          <p:nvPr/>
        </p:nvSpPr>
        <p:spPr>
          <a:xfrm>
            <a:off x="4435602" y="3879595"/>
            <a:ext cx="450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К</a:t>
            </a:r>
            <a:r>
              <a:rPr sz="1800" spc="-15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уг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406" y="5896457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4034" y="4455921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23990" y="6256426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59148" y="2727147"/>
            <a:ext cx="18268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 </a:t>
            </a:r>
            <a:r>
              <a:rPr sz="1800" spc="-10" dirty="0">
                <a:latin typeface="Calibri"/>
                <a:cs typeface="Calibri"/>
              </a:rPr>
              <a:t>еще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23919" y="4653153"/>
            <a:ext cx="1561338" cy="1561338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58267" y="6400596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943722" y="391922"/>
            <a:ext cx="1003935" cy="510540"/>
            <a:chOff x="7943722" y="391922"/>
            <a:chExt cx="1003935" cy="510540"/>
          </a:xfrm>
        </p:grpSpPr>
        <p:sp>
          <p:nvSpPr>
            <p:cNvPr id="16" name="object 16"/>
            <p:cNvSpPr/>
            <p:nvPr/>
          </p:nvSpPr>
          <p:spPr>
            <a:xfrm>
              <a:off x="7956422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7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56422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814882" y="751966"/>
            <a:ext cx="1003935" cy="510540"/>
            <a:chOff x="814882" y="751966"/>
            <a:chExt cx="1003935" cy="510540"/>
          </a:xfrm>
        </p:grpSpPr>
        <p:sp>
          <p:nvSpPr>
            <p:cNvPr id="19" name="object 19"/>
            <p:cNvSpPr/>
            <p:nvPr/>
          </p:nvSpPr>
          <p:spPr>
            <a:xfrm>
              <a:off x="827582" y="76466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5" y="0"/>
                  </a:moveTo>
                  <a:lnTo>
                    <a:pt x="0" y="242316"/>
                  </a:lnTo>
                  <a:lnTo>
                    <a:pt x="242315" y="484632"/>
                  </a:lnTo>
                  <a:lnTo>
                    <a:pt x="242315" y="363474"/>
                  </a:lnTo>
                  <a:lnTo>
                    <a:pt x="978357" y="363474"/>
                  </a:lnTo>
                  <a:lnTo>
                    <a:pt x="978357" y="121158"/>
                  </a:lnTo>
                  <a:lnTo>
                    <a:pt x="242315" y="121158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27582" y="76466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357" y="363474"/>
                  </a:moveTo>
                  <a:lnTo>
                    <a:pt x="242315" y="363474"/>
                  </a:lnTo>
                  <a:lnTo>
                    <a:pt x="242315" y="484632"/>
                  </a:lnTo>
                  <a:lnTo>
                    <a:pt x="0" y="242316"/>
                  </a:lnTo>
                  <a:lnTo>
                    <a:pt x="242315" y="0"/>
                  </a:lnTo>
                  <a:lnTo>
                    <a:pt x="242315" y="121158"/>
                  </a:lnTo>
                  <a:lnTo>
                    <a:pt x="978357" y="121158"/>
                  </a:lnTo>
                  <a:lnTo>
                    <a:pt x="978357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41" y="1124711"/>
            <a:ext cx="2448306" cy="244830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32" y="3716997"/>
            <a:ext cx="2448306" cy="244830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25" y="4077043"/>
            <a:ext cx="2376297" cy="2376297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95041" y="201929"/>
            <a:ext cx="29102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Определи</a:t>
            </a:r>
            <a:r>
              <a:rPr sz="2400" spc="-45" dirty="0"/>
              <a:t> </a:t>
            </a:r>
            <a:r>
              <a:rPr sz="2400" dirty="0"/>
              <a:t>время</a:t>
            </a:r>
            <a:r>
              <a:rPr sz="2400" spc="-30" dirty="0"/>
              <a:t> </a:t>
            </a:r>
            <a:r>
              <a:rPr sz="2400" spc="-10" dirty="0"/>
              <a:t>года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4219447" y="3004820"/>
            <a:ext cx="9417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latin typeface="Calibri"/>
                <a:cs typeface="Calibri"/>
              </a:rPr>
              <a:t>Зима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79901" y="4725123"/>
            <a:ext cx="1800225" cy="180022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668261" y="5176266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473" y="5176266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00215" y="1124711"/>
            <a:ext cx="2410714" cy="237629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595998" y="2079116"/>
            <a:ext cx="1825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Попробуй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437" y="6328359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12762" y="211963"/>
            <a:ext cx="975360" cy="422909"/>
            <a:chOff x="612762" y="211963"/>
            <a:chExt cx="975360" cy="422909"/>
          </a:xfrm>
        </p:grpSpPr>
        <p:sp>
          <p:nvSpPr>
            <p:cNvPr id="14" name="object 14"/>
            <p:cNvSpPr/>
            <p:nvPr/>
          </p:nvSpPr>
          <p:spPr>
            <a:xfrm>
              <a:off x="625462" y="224663"/>
              <a:ext cx="949960" cy="397510"/>
            </a:xfrm>
            <a:custGeom>
              <a:avLst/>
              <a:gdLst/>
              <a:ahLst/>
              <a:cxnLst/>
              <a:rect l="l" t="t" r="r" b="b"/>
              <a:pathLst>
                <a:path w="949960" h="397509">
                  <a:moveTo>
                    <a:pt x="198501" y="0"/>
                  </a:moveTo>
                  <a:lnTo>
                    <a:pt x="0" y="198500"/>
                  </a:lnTo>
                  <a:lnTo>
                    <a:pt x="198501" y="397001"/>
                  </a:lnTo>
                  <a:lnTo>
                    <a:pt x="198501" y="297814"/>
                  </a:lnTo>
                  <a:lnTo>
                    <a:pt x="949464" y="297814"/>
                  </a:lnTo>
                  <a:lnTo>
                    <a:pt x="949464" y="99313"/>
                  </a:lnTo>
                  <a:lnTo>
                    <a:pt x="198501" y="99313"/>
                  </a:lnTo>
                  <a:lnTo>
                    <a:pt x="19850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25462" y="224663"/>
              <a:ext cx="949960" cy="397510"/>
            </a:xfrm>
            <a:custGeom>
              <a:avLst/>
              <a:gdLst/>
              <a:ahLst/>
              <a:cxnLst/>
              <a:rect l="l" t="t" r="r" b="b"/>
              <a:pathLst>
                <a:path w="949960" h="397509">
                  <a:moveTo>
                    <a:pt x="949464" y="297814"/>
                  </a:moveTo>
                  <a:lnTo>
                    <a:pt x="198501" y="297814"/>
                  </a:lnTo>
                  <a:lnTo>
                    <a:pt x="198501" y="397001"/>
                  </a:lnTo>
                  <a:lnTo>
                    <a:pt x="0" y="198500"/>
                  </a:lnTo>
                  <a:lnTo>
                    <a:pt x="198501" y="0"/>
                  </a:lnTo>
                  <a:lnTo>
                    <a:pt x="198501" y="99313"/>
                  </a:lnTo>
                  <a:lnTo>
                    <a:pt x="949464" y="99313"/>
                  </a:lnTo>
                  <a:lnTo>
                    <a:pt x="949464" y="29781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7295642" y="103886"/>
            <a:ext cx="1003935" cy="510540"/>
            <a:chOff x="7295642" y="103886"/>
            <a:chExt cx="1003935" cy="510540"/>
          </a:xfrm>
        </p:grpSpPr>
        <p:sp>
          <p:nvSpPr>
            <p:cNvPr id="17" name="object 17"/>
            <p:cNvSpPr/>
            <p:nvPr/>
          </p:nvSpPr>
          <p:spPr>
            <a:xfrm>
              <a:off x="7308342" y="11658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1" y="0"/>
                  </a:moveTo>
                  <a:lnTo>
                    <a:pt x="736091" y="121158"/>
                  </a:lnTo>
                  <a:lnTo>
                    <a:pt x="0" y="121158"/>
                  </a:lnTo>
                  <a:lnTo>
                    <a:pt x="0" y="363474"/>
                  </a:lnTo>
                  <a:lnTo>
                    <a:pt x="736091" y="363474"/>
                  </a:lnTo>
                  <a:lnTo>
                    <a:pt x="736091" y="484632"/>
                  </a:lnTo>
                  <a:lnTo>
                    <a:pt x="978407" y="242316"/>
                  </a:lnTo>
                  <a:lnTo>
                    <a:pt x="73609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08342" y="11658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8"/>
                  </a:moveTo>
                  <a:lnTo>
                    <a:pt x="736091" y="121158"/>
                  </a:lnTo>
                  <a:lnTo>
                    <a:pt x="736091" y="0"/>
                  </a:lnTo>
                  <a:lnTo>
                    <a:pt x="978407" y="242316"/>
                  </a:lnTo>
                  <a:lnTo>
                    <a:pt x="736091" y="484632"/>
                  </a:lnTo>
                  <a:lnTo>
                    <a:pt x="736091" y="363474"/>
                  </a:lnTo>
                  <a:lnTo>
                    <a:pt x="0" y="363474"/>
                  </a:lnTo>
                  <a:lnTo>
                    <a:pt x="0" y="12115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3783" y="692683"/>
            <a:ext cx="2016251" cy="123885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555" y="1772792"/>
            <a:ext cx="2080514" cy="129616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83964" y="5013159"/>
            <a:ext cx="2062099" cy="129616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5618" y="3356990"/>
            <a:ext cx="2079625" cy="136817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5657" y="4869141"/>
            <a:ext cx="1990470" cy="12961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604252" y="3430600"/>
            <a:ext cx="2832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1" spc="-5" dirty="0">
                <a:latin typeface="Calibri"/>
                <a:cs typeface="Calibri"/>
              </a:rPr>
              <a:t>5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5041" y="201929"/>
            <a:ext cx="5657850" cy="289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5" dirty="0">
                <a:latin typeface="Calibri"/>
                <a:cs typeface="Calibri"/>
              </a:rPr>
              <a:t>Сколько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всего</a:t>
            </a:r>
            <a:r>
              <a:rPr sz="2400" b="1" i="1" spc="-2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зверей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Calibri"/>
              <a:cs typeface="Calibri"/>
            </a:endParaRPr>
          </a:p>
          <a:p>
            <a:pPr marL="4549775">
              <a:lnSpc>
                <a:spcPct val="100000"/>
              </a:lnSpc>
            </a:pPr>
            <a:r>
              <a:rPr sz="4000" b="1" i="1" spc="-5" dirty="0">
                <a:latin typeface="Calibri"/>
                <a:cs typeface="Calibri"/>
              </a:rPr>
              <a:t>2</a:t>
            </a:r>
            <a:endParaRPr sz="4000">
              <a:latin typeface="Calibri"/>
              <a:cs typeface="Calibri"/>
            </a:endParaRPr>
          </a:p>
          <a:p>
            <a:pPr marL="390144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latin typeface="Calibri"/>
                <a:cs typeface="Calibri"/>
              </a:rPr>
              <a:t>Посчитай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Calibri"/>
              <a:cs typeface="Calibri"/>
            </a:endParaRPr>
          </a:p>
          <a:p>
            <a:pPr marL="4549775">
              <a:lnSpc>
                <a:spcPts val="4455"/>
              </a:lnSpc>
              <a:spcBef>
                <a:spcPts val="5"/>
              </a:spcBef>
            </a:pPr>
            <a:r>
              <a:rPr sz="4000" b="1" i="1" spc="-5" dirty="0">
                <a:latin typeface="Calibri"/>
                <a:cs typeface="Calibri"/>
              </a:rPr>
              <a:t>3</a:t>
            </a:r>
            <a:endParaRPr sz="4000">
              <a:latin typeface="Calibri"/>
              <a:cs typeface="Calibri"/>
            </a:endParaRPr>
          </a:p>
          <a:p>
            <a:pPr marL="3901440">
              <a:lnSpc>
                <a:spcPts val="1814"/>
              </a:lnSpc>
            </a:pPr>
            <a:r>
              <a:rPr sz="1800" spc="-5" dirty="0">
                <a:latin typeface="Calibri"/>
                <a:cs typeface="Calibri"/>
              </a:rPr>
              <a:t>Посчитай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95928" y="2060829"/>
            <a:ext cx="1860803" cy="186080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46303" y="6328359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943722" y="0"/>
            <a:ext cx="1003935" cy="510540"/>
            <a:chOff x="7943722" y="0"/>
            <a:chExt cx="1003935" cy="510540"/>
          </a:xfrm>
        </p:grpSpPr>
        <p:sp>
          <p:nvSpPr>
            <p:cNvPr id="12" name="object 12"/>
            <p:cNvSpPr/>
            <p:nvPr/>
          </p:nvSpPr>
          <p:spPr>
            <a:xfrm>
              <a:off x="7956422" y="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2"/>
                  </a:lnTo>
                  <a:lnTo>
                    <a:pt x="978407" y="242316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56422" y="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6"/>
                  </a:lnTo>
                  <a:lnTo>
                    <a:pt x="736092" y="484632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974864" y="210058"/>
            <a:ext cx="1003935" cy="510540"/>
            <a:chOff x="974864" y="210058"/>
            <a:chExt cx="1003935" cy="510540"/>
          </a:xfrm>
        </p:grpSpPr>
        <p:sp>
          <p:nvSpPr>
            <p:cNvPr id="15" name="object 15"/>
            <p:cNvSpPr/>
            <p:nvPr/>
          </p:nvSpPr>
          <p:spPr>
            <a:xfrm>
              <a:off x="987564" y="222758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5" y="0"/>
                  </a:moveTo>
                  <a:lnTo>
                    <a:pt x="0" y="242316"/>
                  </a:lnTo>
                  <a:lnTo>
                    <a:pt x="242315" y="484632"/>
                  </a:lnTo>
                  <a:lnTo>
                    <a:pt x="242315" y="363474"/>
                  </a:lnTo>
                  <a:lnTo>
                    <a:pt x="978395" y="363474"/>
                  </a:lnTo>
                  <a:lnTo>
                    <a:pt x="978395" y="121158"/>
                  </a:lnTo>
                  <a:lnTo>
                    <a:pt x="242315" y="121158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7564" y="222758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395" y="363474"/>
                  </a:moveTo>
                  <a:lnTo>
                    <a:pt x="242315" y="363474"/>
                  </a:lnTo>
                  <a:lnTo>
                    <a:pt x="242315" y="484632"/>
                  </a:lnTo>
                  <a:lnTo>
                    <a:pt x="0" y="242316"/>
                  </a:lnTo>
                  <a:lnTo>
                    <a:pt x="242315" y="0"/>
                  </a:lnTo>
                  <a:lnTo>
                    <a:pt x="242315" y="121158"/>
                  </a:lnTo>
                  <a:lnTo>
                    <a:pt x="978395" y="121158"/>
                  </a:lnTo>
                  <a:lnTo>
                    <a:pt x="978395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1484883"/>
            <a:ext cx="1728216" cy="16201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96153" y="1484757"/>
            <a:ext cx="1656206" cy="165620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75613" y="4005046"/>
            <a:ext cx="1656207" cy="16562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40171" y="3933037"/>
            <a:ext cx="1656206" cy="165620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79014" y="261569"/>
            <a:ext cx="3554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Запомни</a:t>
            </a:r>
            <a:r>
              <a:rPr sz="4000" spc="-70" dirty="0"/>
              <a:t> </a:t>
            </a:r>
            <a:r>
              <a:rPr sz="4000" spc="-5" dirty="0"/>
              <a:t>цвета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1698751" y="3227070"/>
            <a:ext cx="1188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Calibri"/>
                <a:cs typeface="Calibri"/>
              </a:rPr>
              <a:t>К</a:t>
            </a:r>
            <a:r>
              <a:rPr sz="2400" b="1" i="1" spc="5" dirty="0">
                <a:latin typeface="Calibri"/>
                <a:cs typeface="Calibri"/>
              </a:rPr>
              <a:t>р</a:t>
            </a:r>
            <a:r>
              <a:rPr sz="2400" b="1" i="1" dirty="0">
                <a:latin typeface="Calibri"/>
                <a:cs typeface="Calibri"/>
              </a:rPr>
              <a:t>асный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64071" y="5819647"/>
            <a:ext cx="1167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Calibri"/>
                <a:cs typeface="Calibri"/>
              </a:rPr>
              <a:t>З</a:t>
            </a:r>
            <a:r>
              <a:rPr sz="2400" b="1" i="1" spc="-45" dirty="0">
                <a:latin typeface="Calibri"/>
                <a:cs typeface="Calibri"/>
              </a:rPr>
              <a:t>е</a:t>
            </a:r>
            <a:r>
              <a:rPr sz="2400" b="1" i="1" dirty="0">
                <a:latin typeface="Calibri"/>
                <a:cs typeface="Calibri"/>
              </a:rPr>
              <a:t>лен</a:t>
            </a:r>
            <a:r>
              <a:rPr sz="2400" b="1" i="1" spc="-15" dirty="0">
                <a:latin typeface="Calibri"/>
                <a:cs typeface="Calibri"/>
              </a:rPr>
              <a:t>ы</a:t>
            </a:r>
            <a:r>
              <a:rPr sz="2400" b="1" i="1" dirty="0">
                <a:latin typeface="Calibri"/>
                <a:cs typeface="Calibri"/>
              </a:rPr>
              <a:t>й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4071" y="3298952"/>
            <a:ext cx="8299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Calibri"/>
                <a:cs typeface="Calibri"/>
              </a:rPr>
              <a:t>Син</a:t>
            </a:r>
            <a:r>
              <a:rPr sz="2400" b="1" i="1" spc="-10" dirty="0">
                <a:latin typeface="Calibri"/>
                <a:cs typeface="Calibri"/>
              </a:rPr>
              <a:t>и</a:t>
            </a:r>
            <a:r>
              <a:rPr sz="2400" b="1" i="1" dirty="0">
                <a:latin typeface="Calibri"/>
                <a:cs typeface="Calibri"/>
              </a:rPr>
              <a:t>й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015731" y="535940"/>
            <a:ext cx="1003935" cy="510540"/>
            <a:chOff x="8015731" y="535940"/>
            <a:chExt cx="1003935" cy="510540"/>
          </a:xfrm>
        </p:grpSpPr>
        <p:sp>
          <p:nvSpPr>
            <p:cNvPr id="11" name="object 11"/>
            <p:cNvSpPr/>
            <p:nvPr/>
          </p:nvSpPr>
          <p:spPr>
            <a:xfrm>
              <a:off x="8028431" y="54864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8"/>
                  </a:lnTo>
                  <a:lnTo>
                    <a:pt x="0" y="121158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2"/>
                  </a:lnTo>
                  <a:lnTo>
                    <a:pt x="978408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28431" y="54864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8"/>
                  </a:moveTo>
                  <a:lnTo>
                    <a:pt x="736092" y="121158"/>
                  </a:lnTo>
                  <a:lnTo>
                    <a:pt x="736092" y="0"/>
                  </a:lnTo>
                  <a:lnTo>
                    <a:pt x="978408" y="242315"/>
                  </a:lnTo>
                  <a:lnTo>
                    <a:pt x="736092" y="484632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318894" y="535940"/>
            <a:ext cx="1003935" cy="510540"/>
            <a:chOff x="1318894" y="535940"/>
            <a:chExt cx="1003935" cy="510540"/>
          </a:xfrm>
        </p:grpSpPr>
        <p:sp>
          <p:nvSpPr>
            <p:cNvPr id="14" name="object 14"/>
            <p:cNvSpPr/>
            <p:nvPr/>
          </p:nvSpPr>
          <p:spPr>
            <a:xfrm>
              <a:off x="1331594" y="54864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6" y="0"/>
                  </a:moveTo>
                  <a:lnTo>
                    <a:pt x="0" y="242315"/>
                  </a:lnTo>
                  <a:lnTo>
                    <a:pt x="242316" y="484632"/>
                  </a:lnTo>
                  <a:lnTo>
                    <a:pt x="242316" y="363474"/>
                  </a:lnTo>
                  <a:lnTo>
                    <a:pt x="978407" y="363474"/>
                  </a:lnTo>
                  <a:lnTo>
                    <a:pt x="978407" y="121158"/>
                  </a:lnTo>
                  <a:lnTo>
                    <a:pt x="242316" y="12115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31594" y="548640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407" y="363474"/>
                  </a:moveTo>
                  <a:lnTo>
                    <a:pt x="242316" y="363474"/>
                  </a:lnTo>
                  <a:lnTo>
                    <a:pt x="242316" y="484632"/>
                  </a:lnTo>
                  <a:lnTo>
                    <a:pt x="0" y="242315"/>
                  </a:lnTo>
                  <a:lnTo>
                    <a:pt x="242316" y="0"/>
                  </a:lnTo>
                  <a:lnTo>
                    <a:pt x="242316" y="121158"/>
                  </a:lnTo>
                  <a:lnTo>
                    <a:pt x="978407" y="121158"/>
                  </a:lnTo>
                  <a:lnTo>
                    <a:pt x="978407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122680" y="5963818"/>
            <a:ext cx="2536825" cy="84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8645">
              <a:lnSpc>
                <a:spcPct val="100000"/>
              </a:lnSpc>
              <a:spcBef>
                <a:spcPts val="100"/>
              </a:spcBef>
            </a:pPr>
            <a:r>
              <a:rPr sz="2400" b="1" i="1" spc="-15" dirty="0">
                <a:latin typeface="Calibri"/>
                <a:cs typeface="Calibri"/>
              </a:rPr>
              <a:t>Желтый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7221" y="486917"/>
            <a:ext cx="1913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Найди</a:t>
            </a:r>
            <a:r>
              <a:rPr sz="2800" spc="-70" dirty="0"/>
              <a:t> </a:t>
            </a:r>
            <a:r>
              <a:rPr sz="2800" spc="-10" dirty="0"/>
              <a:t>цвет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859148" y="3298952"/>
            <a:ext cx="1203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30" dirty="0">
                <a:latin typeface="Calibri"/>
                <a:cs typeface="Calibri"/>
              </a:rPr>
              <a:t>Ж</a:t>
            </a:r>
            <a:r>
              <a:rPr sz="2400" b="1" i="1" spc="-40" dirty="0">
                <a:latin typeface="Calibri"/>
                <a:cs typeface="Calibri"/>
              </a:rPr>
              <a:t>е</a:t>
            </a:r>
            <a:r>
              <a:rPr sz="2400" b="1" i="1" dirty="0">
                <a:latin typeface="Calibri"/>
                <a:cs typeface="Calibri"/>
              </a:rPr>
              <a:t>лтый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07891" y="4077068"/>
            <a:ext cx="1716786" cy="171678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659882" y="2151126"/>
            <a:ext cx="167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4771" y="2220976"/>
            <a:ext cx="165798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5" dirty="0">
                <a:latin typeface="Calibri"/>
                <a:cs typeface="Calibri"/>
              </a:rPr>
              <a:t>опробуй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3772" y="4671771"/>
            <a:ext cx="1682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58851" y="4741697"/>
            <a:ext cx="156146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5" dirty="0">
                <a:latin typeface="Calibri"/>
                <a:cs typeface="Calibri"/>
              </a:rPr>
              <a:t>опробуй </a:t>
            </a:r>
            <a:r>
              <a:rPr sz="1800" spc="-10" dirty="0">
                <a:latin typeface="Calibri"/>
                <a:cs typeface="Calibri"/>
              </a:rPr>
              <a:t>еще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7929" y="4671771"/>
            <a:ext cx="1225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8452" y="2151126"/>
            <a:ext cx="167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41863" y="2151126"/>
            <a:ext cx="122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93342" y="2220976"/>
            <a:ext cx="15614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5" dirty="0">
                <a:latin typeface="Calibri"/>
                <a:cs typeface="Calibri"/>
              </a:rPr>
              <a:t>опробуй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еще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ра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5613" y="1628775"/>
            <a:ext cx="1596389" cy="172821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96153" y="1628901"/>
            <a:ext cx="1728216" cy="180797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31594" y="4077043"/>
            <a:ext cx="1720723" cy="180022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868161" y="4005033"/>
            <a:ext cx="1662811" cy="1800225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74370" y="6179921"/>
            <a:ext cx="3371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2400"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2400"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7799705" y="247904"/>
            <a:ext cx="1003935" cy="510540"/>
            <a:chOff x="7799705" y="247904"/>
            <a:chExt cx="1003935" cy="510540"/>
          </a:xfrm>
        </p:grpSpPr>
        <p:sp>
          <p:nvSpPr>
            <p:cNvPr id="19" name="object 19"/>
            <p:cNvSpPr/>
            <p:nvPr/>
          </p:nvSpPr>
          <p:spPr>
            <a:xfrm>
              <a:off x="7812405" y="260604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8"/>
                  </a:lnTo>
                  <a:lnTo>
                    <a:pt x="0" y="121158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2"/>
                  </a:lnTo>
                  <a:lnTo>
                    <a:pt x="978408" y="242316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812405" y="260604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8"/>
                  </a:moveTo>
                  <a:lnTo>
                    <a:pt x="736092" y="121158"/>
                  </a:lnTo>
                  <a:lnTo>
                    <a:pt x="736092" y="0"/>
                  </a:lnTo>
                  <a:lnTo>
                    <a:pt x="978408" y="242316"/>
                  </a:lnTo>
                  <a:lnTo>
                    <a:pt x="736092" y="484632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958900" y="319913"/>
            <a:ext cx="1003935" cy="510540"/>
            <a:chOff x="958900" y="319913"/>
            <a:chExt cx="1003935" cy="510540"/>
          </a:xfrm>
        </p:grpSpPr>
        <p:sp>
          <p:nvSpPr>
            <p:cNvPr id="22" name="object 22"/>
            <p:cNvSpPr/>
            <p:nvPr/>
          </p:nvSpPr>
          <p:spPr>
            <a:xfrm>
              <a:off x="971600" y="332613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5" y="0"/>
                  </a:moveTo>
                  <a:lnTo>
                    <a:pt x="0" y="242315"/>
                  </a:lnTo>
                  <a:lnTo>
                    <a:pt x="242315" y="484631"/>
                  </a:lnTo>
                  <a:lnTo>
                    <a:pt x="242315" y="363473"/>
                  </a:lnTo>
                  <a:lnTo>
                    <a:pt x="978357" y="363473"/>
                  </a:lnTo>
                  <a:lnTo>
                    <a:pt x="978357" y="121157"/>
                  </a:lnTo>
                  <a:lnTo>
                    <a:pt x="242315" y="121157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71600" y="332613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357" y="363473"/>
                  </a:moveTo>
                  <a:lnTo>
                    <a:pt x="242315" y="363473"/>
                  </a:lnTo>
                  <a:lnTo>
                    <a:pt x="242315" y="484631"/>
                  </a:lnTo>
                  <a:lnTo>
                    <a:pt x="0" y="242315"/>
                  </a:lnTo>
                  <a:lnTo>
                    <a:pt x="242315" y="0"/>
                  </a:lnTo>
                  <a:lnTo>
                    <a:pt x="242315" y="121157"/>
                  </a:lnTo>
                  <a:lnTo>
                    <a:pt x="978357" y="121157"/>
                  </a:lnTo>
                  <a:lnTo>
                    <a:pt x="978357" y="363473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0895" y="273761"/>
            <a:ext cx="290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Найди</a:t>
            </a:r>
            <a:r>
              <a:rPr sz="2400" spc="-35" dirty="0"/>
              <a:t> </a:t>
            </a:r>
            <a:r>
              <a:rPr sz="2400" spc="-5" dirty="0"/>
              <a:t>маму</a:t>
            </a:r>
            <a:r>
              <a:rPr sz="2400" spc="-55" dirty="0"/>
              <a:t> </a:t>
            </a:r>
            <a:r>
              <a:rPr sz="2400" spc="-15" dirty="0"/>
              <a:t>теленка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46" y="980694"/>
            <a:ext cx="1728216" cy="21084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00215" y="1124711"/>
            <a:ext cx="2037461" cy="208826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9546" y="3573005"/>
            <a:ext cx="1885695" cy="232867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28207" y="3933012"/>
            <a:ext cx="2183891" cy="190030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47846" y="1988820"/>
            <a:ext cx="2169287" cy="194424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91865" y="4149051"/>
            <a:ext cx="1800225" cy="180022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8267" y="6256426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655686" y="175895"/>
            <a:ext cx="1003935" cy="510540"/>
            <a:chOff x="7655686" y="175895"/>
            <a:chExt cx="1003935" cy="510540"/>
          </a:xfrm>
        </p:grpSpPr>
        <p:sp>
          <p:nvSpPr>
            <p:cNvPr id="11" name="object 11"/>
            <p:cNvSpPr/>
            <p:nvPr/>
          </p:nvSpPr>
          <p:spPr>
            <a:xfrm>
              <a:off x="7668386" y="18859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8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68386" y="18859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8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390903" y="175895"/>
            <a:ext cx="1003935" cy="510540"/>
            <a:chOff x="1390903" y="175895"/>
            <a:chExt cx="1003935" cy="510540"/>
          </a:xfrm>
        </p:grpSpPr>
        <p:sp>
          <p:nvSpPr>
            <p:cNvPr id="14" name="object 14"/>
            <p:cNvSpPr/>
            <p:nvPr/>
          </p:nvSpPr>
          <p:spPr>
            <a:xfrm>
              <a:off x="1403603" y="18859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5" y="0"/>
                  </a:moveTo>
                  <a:lnTo>
                    <a:pt x="0" y="242315"/>
                  </a:lnTo>
                  <a:lnTo>
                    <a:pt x="242315" y="484631"/>
                  </a:lnTo>
                  <a:lnTo>
                    <a:pt x="242315" y="363474"/>
                  </a:lnTo>
                  <a:lnTo>
                    <a:pt x="978408" y="363474"/>
                  </a:lnTo>
                  <a:lnTo>
                    <a:pt x="978408" y="121157"/>
                  </a:lnTo>
                  <a:lnTo>
                    <a:pt x="242315" y="121157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03603" y="188595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408" y="363474"/>
                  </a:moveTo>
                  <a:lnTo>
                    <a:pt x="242315" y="363474"/>
                  </a:lnTo>
                  <a:lnTo>
                    <a:pt x="242315" y="484631"/>
                  </a:lnTo>
                  <a:lnTo>
                    <a:pt x="0" y="242315"/>
                  </a:lnTo>
                  <a:lnTo>
                    <a:pt x="242315" y="0"/>
                  </a:lnTo>
                  <a:lnTo>
                    <a:pt x="242315" y="121157"/>
                  </a:lnTo>
                  <a:lnTo>
                    <a:pt x="978408" y="121157"/>
                  </a:lnTo>
                  <a:lnTo>
                    <a:pt x="978408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6507886"/>
            <a:ext cx="2536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Вернуться</a:t>
            </a:r>
            <a:r>
              <a:rPr sz="1800" b="1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к</a:t>
            </a:r>
            <a:r>
              <a:rPr sz="18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содержанию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47565" y="421005"/>
            <a:ext cx="20091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Запомни</a:t>
            </a:r>
            <a:r>
              <a:rPr spc="-100" dirty="0"/>
              <a:t> </a:t>
            </a:r>
            <a:r>
              <a:rPr dirty="0"/>
              <a:t>фрукты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495" y="1700783"/>
            <a:ext cx="1916176" cy="158419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63873" y="1268730"/>
            <a:ext cx="1656206" cy="18002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56197" y="1620774"/>
            <a:ext cx="1728216" cy="16642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19630" y="4077043"/>
            <a:ext cx="1728216" cy="180022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80126" y="4005110"/>
            <a:ext cx="1872233" cy="190309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482597" y="3375405"/>
            <a:ext cx="613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Банан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03294" y="3231641"/>
            <a:ext cx="730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Я</a:t>
            </a:r>
            <a:r>
              <a:rPr sz="1800" spc="-40" dirty="0">
                <a:latin typeface="Calibri"/>
                <a:cs typeface="Calibri"/>
              </a:rPr>
              <a:t>б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к</a:t>
            </a:r>
            <a:r>
              <a:rPr sz="1800" dirty="0">
                <a:latin typeface="Calibri"/>
                <a:cs typeface="Calibri"/>
              </a:rPr>
              <a:t>о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95998" y="3375405"/>
            <a:ext cx="68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Лимон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58670" y="5968390"/>
            <a:ext cx="607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0" dirty="0">
                <a:latin typeface="Calibri"/>
                <a:cs typeface="Calibri"/>
              </a:rPr>
              <a:t>Г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уша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91809" y="6040323"/>
            <a:ext cx="954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Ап</a:t>
            </a:r>
            <a:r>
              <a:rPr sz="1800" spc="-20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л</a:t>
            </a:r>
            <a:r>
              <a:rPr sz="1800" spc="-5" dirty="0">
                <a:latin typeface="Calibri"/>
                <a:cs typeface="Calibri"/>
              </a:rPr>
              <a:t>ь</a:t>
            </a:r>
            <a:r>
              <a:rPr sz="1800" spc="-10" dirty="0">
                <a:latin typeface="Calibri"/>
                <a:cs typeface="Calibri"/>
              </a:rPr>
              <a:t>с</a:t>
            </a:r>
            <a:r>
              <a:rPr sz="1800" dirty="0">
                <a:latin typeface="Calibri"/>
                <a:cs typeface="Calibri"/>
              </a:rPr>
              <a:t>ин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583678" y="391922"/>
            <a:ext cx="1003935" cy="510540"/>
            <a:chOff x="7583678" y="391922"/>
            <a:chExt cx="1003935" cy="510540"/>
          </a:xfrm>
        </p:grpSpPr>
        <p:sp>
          <p:nvSpPr>
            <p:cNvPr id="15" name="object 15"/>
            <p:cNvSpPr/>
            <p:nvPr/>
          </p:nvSpPr>
          <p:spPr>
            <a:xfrm>
              <a:off x="7596378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7" y="242315"/>
                  </a:lnTo>
                  <a:lnTo>
                    <a:pt x="7360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96378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4" h="485140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7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1678939" y="391922"/>
            <a:ext cx="1003935" cy="510540"/>
            <a:chOff x="1678939" y="391922"/>
            <a:chExt cx="1003935" cy="510540"/>
          </a:xfrm>
        </p:grpSpPr>
        <p:sp>
          <p:nvSpPr>
            <p:cNvPr id="18" name="object 18"/>
            <p:cNvSpPr/>
            <p:nvPr/>
          </p:nvSpPr>
          <p:spPr>
            <a:xfrm>
              <a:off x="1691639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242316" y="0"/>
                  </a:moveTo>
                  <a:lnTo>
                    <a:pt x="0" y="242315"/>
                  </a:lnTo>
                  <a:lnTo>
                    <a:pt x="242316" y="484631"/>
                  </a:lnTo>
                  <a:lnTo>
                    <a:pt x="242316" y="363474"/>
                  </a:lnTo>
                  <a:lnTo>
                    <a:pt x="978408" y="363474"/>
                  </a:lnTo>
                  <a:lnTo>
                    <a:pt x="978408" y="121157"/>
                  </a:lnTo>
                  <a:lnTo>
                    <a:pt x="242316" y="121157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91639" y="404622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40">
                  <a:moveTo>
                    <a:pt x="978408" y="363474"/>
                  </a:moveTo>
                  <a:lnTo>
                    <a:pt x="242316" y="363474"/>
                  </a:lnTo>
                  <a:lnTo>
                    <a:pt x="242316" y="484631"/>
                  </a:lnTo>
                  <a:lnTo>
                    <a:pt x="0" y="242315"/>
                  </a:lnTo>
                  <a:lnTo>
                    <a:pt x="242316" y="0"/>
                  </a:lnTo>
                  <a:lnTo>
                    <a:pt x="242316" y="121157"/>
                  </a:lnTo>
                  <a:lnTo>
                    <a:pt x="978408" y="121157"/>
                  </a:lnTo>
                  <a:lnTo>
                    <a:pt x="978408" y="3634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166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Содержание</vt:lpstr>
      <vt:lpstr>Найди фигуру</vt:lpstr>
      <vt:lpstr>Определи время года</vt:lpstr>
      <vt:lpstr>Слайд 5</vt:lpstr>
      <vt:lpstr>Запомни цвета</vt:lpstr>
      <vt:lpstr>Найди цвет</vt:lpstr>
      <vt:lpstr>Найди маму теленка</vt:lpstr>
      <vt:lpstr>Запомни фрукты</vt:lpstr>
      <vt:lpstr>Найди яблоко</vt:lpstr>
      <vt:lpstr>Ты большая умница!!!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ната</cp:lastModifiedBy>
  <cp:revision>1</cp:revision>
  <dcterms:created xsi:type="dcterms:W3CDTF">2022-04-06T06:07:55Z</dcterms:created>
  <dcterms:modified xsi:type="dcterms:W3CDTF">2022-12-12T09:54:44Z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2022-04-06T00:00:00Z</vt:filetime>
  </property>
</Properties>
</file>