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Документы МКДОУ\ФОТО Д.с.JPG"/>
          <p:cNvPicPr>
            <a:picLocks noChangeAspect="1" noChangeArrowheads="1"/>
          </p:cNvPicPr>
          <p:nvPr/>
        </p:nvPicPr>
        <p:blipFill>
          <a:blip r:embed="rId2">
            <a:lum bright="50000" contrast="-2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2000240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Социально-личностное развитие дошкольников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МКДОУ ХМР «Детский сад « Светлячок»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д.Шапша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28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4071942"/>
            <a:ext cx="73581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«Дети -это чудо света, я увидел это сам.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 причислил чудо это к самым чудным чудесам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 наших детях наша сила, внеземных миров огни.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Лишь бы будущее было столь же светлым как они».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С. Михалко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в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85728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казенное дошкольное </a:t>
            </a:r>
            <a:endParaRPr lang="ru-RU" sz="7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  Ханты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Мансийского района</a:t>
            </a:r>
            <a:endParaRPr lang="ru-RU" sz="7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Светлячок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д. Шапша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534889/6805d8ef-e2f5-471e-b15a-88d9f453367c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C:\Users\79044\Desktop\старшая группа\4. Соц.-личн. качества (Д.И, П.И, СРИ)\20201126_085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643182"/>
            <a:ext cx="5500726" cy="387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214290"/>
            <a:ext cx="6429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  <a:t>Давайте, люди,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  <a:t>Дружить друг с другом,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  <a:t> Как птица – с небом,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  <a:t>Как травы – с лугом,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  <a:t> Как ветер – с морем,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  <a:t>Поля – с дождями,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  <a:t>Как дружит солнце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  <a:t>Со всеми нами…</a:t>
            </a:r>
            <a:endParaRPr lang="ru-RU" sz="2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9" name="Picture 3" descr="C:\Users\Irina\Desktop\солнышко.jpg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1534889/6805d8ef-e2f5-471e-b15a-88d9f453367c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785794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усвоение норм и ценностей, принятых в обществе, включая моральные и нравственные ценности;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развитие общения и взаимодействия ребенка со взрослыми и сверстниками;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становление самостоятельности, целенаправленности и </a:t>
            </a:r>
            <a:r>
              <a:rPr lang="ru-RU" dirty="0" err="1" smtClean="0">
                <a:latin typeface="Monotype Corsiva" pitchFamily="66" charset="0"/>
              </a:rPr>
              <a:t>саморегуляции</a:t>
            </a:r>
            <a:r>
              <a:rPr lang="ru-RU" dirty="0" smtClean="0">
                <a:latin typeface="Monotype Corsiva" pitchFamily="66" charset="0"/>
              </a:rPr>
              <a:t> собственных действий;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развитие социального и эмоционального интеллекта, эмоциональной отзывчивости, сопереживания;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 формирование готовности к совместной деятельности со сверстниками;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формирование уважительного отношения и чувства принадлежности к своей семье и к сообществу детей и взрослых;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формирование позитивных установок к различным видам труда и творчества;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формирование основ безопасного поведения в быту, социуме, природе.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3571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4" descr="https://avatars.mds.yandex.net/get-pdb/2492526/1ff340a1-68ef-4c09-bb5f-8cd8d51a1203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8407378" cy="47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rot.info/uploads/posts/2020-01/1580232060_13-p-detskie-sinie-foni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643050"/>
            <a:ext cx="1785918" cy="238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714348" y="285728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Организация деятельности по социально-личностному развитию в условиях ДОУ доступна в следующих формах:</a:t>
            </a:r>
          </a:p>
        </p:txBody>
      </p:sp>
      <p:sp>
        <p:nvSpPr>
          <p:cNvPr id="7170" name="AutoShape 2" descr="https://apf.mail.ru/cgi-bin/readmsg?id=16062100211926036549;0;1&amp;exif=1&amp;full=1&amp;x-email=toropygina7171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C:\Users\Irina\Downloads\IMG20200303105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1428736"/>
            <a:ext cx="2714644" cy="2035983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0" y="714356"/>
            <a:ext cx="1928826" cy="92869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НОД</a:t>
            </a:r>
            <a:endParaRPr lang="ru-RU" dirty="0"/>
          </a:p>
        </p:txBody>
      </p:sp>
      <p:pic>
        <p:nvPicPr>
          <p:cNvPr id="7172" name="Picture 4" descr="C:\Users\Irina\Desktop\конкурс «Детский сад года\ФОТО\Сюжетно-ролевая игра фото\IMG-5b0a25da058c493c449989d3106ebe71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00570"/>
            <a:ext cx="1925254" cy="2000264"/>
          </a:xfrm>
          <a:prstGeom prst="rect">
            <a:avLst/>
          </a:prstGeom>
          <a:noFill/>
        </p:spPr>
      </p:pic>
      <p:pic>
        <p:nvPicPr>
          <p:cNvPr id="7174" name="Picture 6" descr="C:\МОЯ\C жесткого диска ЕА\ФОТО\Дети\IMG_3111.JPG"/>
          <p:cNvPicPr>
            <a:picLocks noChangeAspect="1" noChangeArrowheads="1"/>
          </p:cNvPicPr>
          <p:nvPr/>
        </p:nvPicPr>
        <p:blipFill>
          <a:blip r:embed="rId6" cstate="print"/>
          <a:srcRect t="10639" r="9572" b="7799"/>
          <a:stretch>
            <a:fillRect/>
          </a:stretch>
        </p:blipFill>
        <p:spPr bwMode="auto">
          <a:xfrm>
            <a:off x="2285984" y="4500570"/>
            <a:ext cx="2956912" cy="2000264"/>
          </a:xfrm>
          <a:prstGeom prst="rect">
            <a:avLst/>
          </a:prstGeom>
          <a:noFill/>
        </p:spPr>
      </p:pic>
      <p:pic>
        <p:nvPicPr>
          <p:cNvPr id="7176" name="Picture 8" descr="C:\МОЯ\C жесткого диска ЕА\ФОТО\Открытые занятия\DSC00119.JPG"/>
          <p:cNvPicPr>
            <a:picLocks noChangeAspect="1" noChangeArrowheads="1"/>
          </p:cNvPicPr>
          <p:nvPr/>
        </p:nvPicPr>
        <p:blipFill>
          <a:blip r:embed="rId7" cstate="print"/>
          <a:srcRect l="7422" t="12500" r="13672"/>
          <a:stretch>
            <a:fillRect/>
          </a:stretch>
        </p:blipFill>
        <p:spPr bwMode="auto">
          <a:xfrm>
            <a:off x="3428992" y="1428736"/>
            <a:ext cx="3321313" cy="2071702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5357722" y="1000108"/>
            <a:ext cx="3786278" cy="114300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Совместная деятельность воспитателя с детьми</a:t>
            </a:r>
            <a:endParaRPr lang="ru-RU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357158" y="3357562"/>
            <a:ext cx="3500462" cy="114300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совместная деятельность детей</a:t>
            </a:r>
            <a:endParaRPr lang="ru-RU" dirty="0"/>
          </a:p>
        </p:txBody>
      </p:sp>
      <p:pic>
        <p:nvPicPr>
          <p:cNvPr id="3" name="Picture 2" descr="C:\Users\Irina\Desktop\конкурс «Детский сад года\ФОТО\фото\IMG-cb730ab8c13d3ad1305fdcd6d862d4b1-V.jpg"/>
          <p:cNvPicPr>
            <a:picLocks noChangeAspect="1" noChangeArrowheads="1"/>
          </p:cNvPicPr>
          <p:nvPr/>
        </p:nvPicPr>
        <p:blipFill>
          <a:blip r:embed="rId8" cstate="print"/>
          <a:srcRect b="22321"/>
          <a:stretch>
            <a:fillRect/>
          </a:stretch>
        </p:blipFill>
        <p:spPr bwMode="auto">
          <a:xfrm>
            <a:off x="5929322" y="4429132"/>
            <a:ext cx="2000264" cy="2071703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5286380" y="3714752"/>
            <a:ext cx="3347637" cy="97245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индивидуальная работа воспитателя с ребенком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Игра помогает вхождению ребенка в общество. Через игру ребенок знакомится с отношениями людей, различными профессиями, пробует себя в разных социальных ролях.</a:t>
            </a:r>
            <a:endParaRPr lang="ru-RU" dirty="0"/>
          </a:p>
        </p:txBody>
      </p:sp>
      <p:pic>
        <p:nvPicPr>
          <p:cNvPr id="2050" name="Picture 2" descr="https://avatars.mds.yandex.net/get-pdb/1534889/6805d8ef-e2f5-471e-b15a-88d9f453367c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s://avatars.mds.yandex.net/get-pdb/2492526/1ff340a1-68ef-4c09-bb5f-8cd8d51a1203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28850"/>
            <a:ext cx="8407378" cy="4729150"/>
          </a:xfrm>
          <a:prstGeom prst="rect">
            <a:avLst/>
          </a:prstGeom>
          <a:noFill/>
        </p:spPr>
      </p:pic>
      <p:pic>
        <p:nvPicPr>
          <p:cNvPr id="6145" name="Picture 1" descr="C:\Users\Irina\Desktop\конкурс «Детский сад года\ФОТО\Сюжетно-ролевая игра фото\IMG_20201124_101832~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1885">
            <a:off x="6105806" y="3424978"/>
            <a:ext cx="2500330" cy="2161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C:\Users\Irina\Desktop\конкурс «Детский сад года\ФОТО\Сюжетно-ролевая игра фото\IMG_20201124_102338~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9814">
            <a:off x="2357422" y="142852"/>
            <a:ext cx="2571769" cy="2198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Irina\Desktop\конкурс «Детский сад года\ФОТО\Сюжетно-ролевая игра фото\IMG_20201124_102614~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39609">
            <a:off x="6929454" y="285728"/>
            <a:ext cx="1858327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Irina\Desktop\конкурс «Детский сад года\ФОТО\Сюжетно-ролевая игра фото\IMG2020112610344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08093">
            <a:off x="463070" y="512274"/>
            <a:ext cx="1821670" cy="2672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C:\Users\79044\Desktop\фото к призентациям на конкурс\игры соц. личностн №4\IMG_20201201_1113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3214686"/>
            <a:ext cx="2016224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6" descr="C:\Users\79044\Desktop\фото к призентациям на конкурс\игры соц. личностн №4\IMG-68219fe41a5e296aab345e9cf0247c47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42062">
            <a:off x="655284" y="3486577"/>
            <a:ext cx="208823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6" descr="C:\Users\79044\Desktop\старшая группа\4. Соц.-личн. качества (Д.И, П.И, СРИ)\20201126_08494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81130">
            <a:off x="4357686" y="1071546"/>
            <a:ext cx="259228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534889/6805d8ef-e2f5-471e-b15a-88d9f453367c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1" y="357166"/>
            <a:ext cx="7929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Игры направлены на</a:t>
            </a:r>
          </a:p>
          <a:p>
            <a:pPr algn="ctr"/>
            <a:r>
              <a:rPr lang="ru-RU" dirty="0" smtClean="0"/>
              <a:t> развитие чувство единства, сплоченности, умение действовать в коллективе, снятие телесных барьеров  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Irina\Desktop\конкурс «Детский сад года\ФОТО\фото психолог\IMG20201126163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304802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Натали\Методическая работа 2019-2020 уч.г\Фото психолог\DSC_0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357298"/>
            <a:ext cx="3429023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00430" y="3000372"/>
            <a:ext cx="2286016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«Эмоции»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214950"/>
            <a:ext cx="2500330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 Слепец и поводырь», </a:t>
            </a:r>
            <a:endParaRPr lang="ru-RU" dirty="0"/>
          </a:p>
        </p:txBody>
      </p:sp>
      <p:pic>
        <p:nvPicPr>
          <p:cNvPr id="9" name="Picture 2" descr="C:\Users\Irina\Desktop\конкурс «Детский сад года\ФОТО\фото психолог\IMG20201130161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86512" y="2786058"/>
            <a:ext cx="235745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143636" y="5643578"/>
            <a:ext cx="2643206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«Волшебные водоросли»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534889/6805d8ef-e2f5-471e-b15a-88d9f453367c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9" y="28572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Игры направлены на</a:t>
            </a:r>
          </a:p>
          <a:p>
            <a:pPr algn="ctr"/>
            <a:r>
              <a:rPr lang="ru-RU" dirty="0" smtClean="0"/>
              <a:t> развитие умение устанавливать  доброжелательные отношения, замечать положительные качества других  и выражать это словами, делать комплименты  </a:t>
            </a:r>
            <a:endParaRPr lang="ru-RU" dirty="0"/>
          </a:p>
        </p:txBody>
      </p:sp>
      <p:pic>
        <p:nvPicPr>
          <p:cNvPr id="2051" name="Picture 3" descr="C:\Users\Irina\Desktop\конкурс «Детский сад года\ФОТО\фото психолог\IMG20201126162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3286124"/>
            <a:ext cx="3238523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Irina\Desktop\конкурс «Детский сад года\ФОТО\фото психолог\IMG202011261646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571876"/>
            <a:ext cx="342902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Irina\Desktop\конкурс «Детский сад года\ФОТО\фото психолог\IMG202011261643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1" y="1428736"/>
            <a:ext cx="2762269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00430" y="3214686"/>
            <a:ext cx="2343160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 Вежливые слова»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572140"/>
            <a:ext cx="278608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 Волшебный букет цветов»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5715016"/>
            <a:ext cx="2571768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 Подарок для всех»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534889/6805d8ef-e2f5-471e-b15a-88d9f453367c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85728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Игры направлены на</a:t>
            </a:r>
          </a:p>
          <a:p>
            <a:pPr algn="ctr"/>
            <a:r>
              <a:rPr lang="ru-RU" dirty="0" smtClean="0"/>
              <a:t> развитие умений решать конфликтные ситуации и преодоление конфликтов в общении друг с другом    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929330"/>
            <a:ext cx="2714644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 Коврик примирения»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6000768"/>
            <a:ext cx="3500462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Руки знакомятся, руки сорятся, руки мирятся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00496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C:\Users\Irina\Desktop\конкурс «Детский сад года\ФОТО\фото психолог\IMG20201126163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000504"/>
            <a:ext cx="2286016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Irina\Desktop\конкурс «Детский сад года\ФОТО\фото психолог\IMG202011261638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928934"/>
            <a:ext cx="2214578" cy="2952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Irina\Desktop\конкурс «Детский сад года\ФОТО\фото психолог\IMG20201217094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142984"/>
            <a:ext cx="3000396" cy="2250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928926" y="3357562"/>
            <a:ext cx="2714644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 Игры- ситуации», </a:t>
            </a:r>
            <a:endParaRPr lang="ru-RU" dirty="0"/>
          </a:p>
        </p:txBody>
      </p:sp>
      <p:pic>
        <p:nvPicPr>
          <p:cNvPr id="2050" name="Picture 2" descr="C:\Users\Irina\Desktop\конкурс «Детский сад года\ФОТО\Сюжетно-ролевая игра фото\IMG-0751fc33f14bd943421e7d08fd8ed07b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143248"/>
            <a:ext cx="2786082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534889/6805d8ef-e2f5-471e-b15a-88d9f453367c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828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Игры направлены на</a:t>
            </a:r>
          </a:p>
          <a:p>
            <a:pPr algn="ctr"/>
            <a:r>
              <a:rPr lang="ru-RU" dirty="0" smtClean="0"/>
              <a:t> развитие не вербальных и предметных способов взаимодействия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5786454"/>
            <a:ext cx="2343160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 Эмоции»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b="47368"/>
          <a:stretch>
            <a:fillRect/>
          </a:stretch>
        </p:blipFill>
        <p:spPr bwMode="auto">
          <a:xfrm>
            <a:off x="2857488" y="1000108"/>
            <a:ext cx="428628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C:\Users\79044\Desktop\фото к призентациям на конкурс\игры соц. личностн №4\IMG-68219fe41a5e296aab345e9cf0247c4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500306"/>
            <a:ext cx="2857520" cy="315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5500702"/>
            <a:ext cx="262891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 Разговор через стекло»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2857496"/>
            <a:ext cx="3000396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 Изобрази пословицу»</a:t>
            </a:r>
            <a:endParaRPr lang="ru-RU" dirty="0"/>
          </a:p>
        </p:txBody>
      </p:sp>
      <p:pic>
        <p:nvPicPr>
          <p:cNvPr id="3074" name="Picture 2" descr="C:\Users\Irina\Desktop\конкурс «Детский сад года\ФОТО\фото психолог\DSC_0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643314"/>
            <a:ext cx="3643338" cy="2049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534889/6805d8ef-e2f5-471e-b15a-88d9f453367c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8286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Игры направлены на</a:t>
            </a:r>
          </a:p>
          <a:p>
            <a:pPr algn="ctr"/>
            <a:r>
              <a:rPr lang="ru-RU" dirty="0" smtClean="0"/>
              <a:t> создание благоприятной атмосферы непосредственного, свободного общения и эмоциональной близости </a:t>
            </a:r>
            <a:endParaRPr lang="ru-RU" dirty="0"/>
          </a:p>
        </p:txBody>
      </p:sp>
      <p:pic>
        <p:nvPicPr>
          <p:cNvPr id="8" name="Picture 3" descr="C:\Users\79044\Desktop\фото к призентациям на конкурс\игры соц. личностн №4\IMG-a9133a49f72730fe3fbf7d5ae90d873b-V.jpg"/>
          <p:cNvPicPr>
            <a:picLocks noChangeAspect="1" noChangeArrowheads="1"/>
          </p:cNvPicPr>
          <p:nvPr/>
        </p:nvPicPr>
        <p:blipFill>
          <a:blip r:embed="rId3" cstate="print"/>
          <a:srcRect t="23425" b="27773"/>
          <a:stretch>
            <a:fillRect/>
          </a:stretch>
        </p:blipFill>
        <p:spPr bwMode="auto">
          <a:xfrm>
            <a:off x="3143240" y="1285860"/>
            <a:ext cx="2875387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14678" y="3143248"/>
            <a:ext cx="2643206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«Поймай мышку»</a:t>
            </a:r>
            <a:endParaRPr lang="ru-RU" dirty="0"/>
          </a:p>
        </p:txBody>
      </p:sp>
      <p:pic>
        <p:nvPicPr>
          <p:cNvPr id="9" name="Picture 5" descr="C:\Users\79044\Downloads\20201218_095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0034" y="5500702"/>
            <a:ext cx="2643206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 Пойми меня»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928934"/>
            <a:ext cx="2643206" cy="3038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929322" y="5643578"/>
            <a:ext cx="2643206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«Без маски»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350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ната</cp:lastModifiedBy>
  <cp:revision>83</cp:revision>
  <dcterms:created xsi:type="dcterms:W3CDTF">2020-11-10T04:19:22Z</dcterms:created>
  <dcterms:modified xsi:type="dcterms:W3CDTF">2023-05-17T12:28:14Z</dcterms:modified>
</cp:coreProperties>
</file>