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3" r:id="rId5"/>
    <p:sldId id="264" r:id="rId6"/>
    <p:sldId id="269" r:id="rId7"/>
    <p:sldId id="265" r:id="rId8"/>
    <p:sldId id="27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97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B25A5-934E-4183-8CF0-52C9F94D5548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81F6-738C-4479-ABED-33EED037B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E81F6-738C-4479-ABED-33EED037B3A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4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4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avatars.mds.yandex.net/get-pdb/1766896/12bec4dd-2644-4115-ad2f-25ea49d4122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0298" y="285728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 Ханты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Мансийского района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Светлячок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Шапша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14414" y="1643050"/>
            <a:ext cx="792958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инновационная площадка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Открытое сердце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приобщения детей к гражданскому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соучастию, реальной помощи и поддержки тех,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кто в ней нуждается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xn--43-6kc6atey5d.xn--p1ai/wp-content/uploads/2016/10/f6651ef78224a3a8083b5302973f66ae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3357554" y="3000372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00496" y="585789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д. Шапша</a:t>
            </a:r>
            <a:r>
              <a:rPr lang="ru-RU" sz="1200" smtClean="0"/>
              <a:t>, </a:t>
            </a:r>
            <a:r>
              <a:rPr lang="ru-RU" sz="1200" smtClean="0"/>
              <a:t>2023г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428860" y="357166"/>
            <a:ext cx="457203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Праздник: «</a:t>
            </a:r>
            <a:r>
              <a:rPr lang="ru-RU" dirty="0" err="1" smtClean="0"/>
              <a:t>Эколята</a:t>
            </a:r>
            <a:r>
              <a:rPr lang="ru-RU" dirty="0" smtClean="0"/>
              <a:t>. Юные друзья леса»</a:t>
            </a:r>
            <a:endParaRPr lang="ru-RU" dirty="0"/>
          </a:p>
        </p:txBody>
      </p:sp>
      <p:pic>
        <p:nvPicPr>
          <p:cNvPr id="6" name="Рисунок 5" descr="C:\Натали\Методическая работа 2019-2020 уч.г\Отчеты\Отчет ОТКРЫТОЕ СЕРДЦЕ\Отчет за 2 полугодие\IMG-d6e355d48db9335e9dd098cb275e0a40-V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2085975" cy="246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Натали\Методическая работа 2019-2020 уч.г\КОНКУРСЫ 19-20уч.г\2020-2021\Эколята\IMG20201123113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47625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Натали\Методическая работа 2019-2020 уч.г\КОНКУРСЫ 19-20уч.г\2020-2021\Эколята\IMG20201123111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857628"/>
            <a:ext cx="347471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Натали\Методическая работа 2019-2020 уч.г\КОНКУРСЫ 19-20уч.г\2020-2021\Эколята\IMG20201123113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572008"/>
            <a:ext cx="2476500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s://xn--43-6kc6atey5d.xn--p1ai/wp-content/uploads/2016/10/f6651ef78224a3a8083b5302973f66ae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1643042" y="214290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142976" y="285728"/>
            <a:ext cx="235745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Уход за растениями</a:t>
            </a:r>
            <a:endParaRPr lang="ru-RU" i="1" dirty="0"/>
          </a:p>
        </p:txBody>
      </p:sp>
      <p:pic>
        <p:nvPicPr>
          <p:cNvPr id="5" name="Рисунок 4" descr="C:\Users\Irina\AppData\Local\Microsoft\Windows\INetCache\Content.Word\IMG-9f134653dd86e2fe03cc74b781c1a12a-V.JPG"/>
          <p:cNvPicPr/>
          <p:nvPr/>
        </p:nvPicPr>
        <p:blipFill>
          <a:blip r:embed="rId3" cstate="print"/>
          <a:srcRect l="27089" t="22246" b="1944"/>
          <a:stretch>
            <a:fillRect/>
          </a:stretch>
        </p:blipFill>
        <p:spPr bwMode="auto">
          <a:xfrm>
            <a:off x="6786578" y="214290"/>
            <a:ext cx="1991694" cy="288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215074" y="2857496"/>
            <a:ext cx="292892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«Помогаем одеться</a:t>
            </a:r>
          </a:p>
          <a:p>
            <a:pPr algn="ctr"/>
            <a:r>
              <a:rPr lang="ru-RU" i="1" dirty="0" smtClean="0"/>
              <a:t> на прогулку малышам»</a:t>
            </a:r>
            <a:endParaRPr lang="ru-RU" i="1" dirty="0"/>
          </a:p>
        </p:txBody>
      </p:sp>
      <p:pic>
        <p:nvPicPr>
          <p:cNvPr id="7" name="Picture 2" descr="E:\фото работа\уход за растения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124023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Фатуллаева\Desktop\npj2gl6hzx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000240"/>
            <a:ext cx="118359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C:\МОЯ\C жесткого диска ЕА\ФОТО\Экология\image5O5VEP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571744"/>
            <a:ext cx="1143008" cy="1900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786182" y="6215082"/>
            <a:ext cx="3571900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Акция «Покормим животных»</a:t>
            </a:r>
            <a:endParaRPr lang="ru-RU" i="1" dirty="0"/>
          </a:p>
        </p:txBody>
      </p:sp>
      <p:pic>
        <p:nvPicPr>
          <p:cNvPr id="12289" name="Picture 1" descr="C:\МОЯ\C жесткого диска ЕА\ФОТО\Экология\Экскурсии\DSC038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857628"/>
            <a:ext cx="257176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0" name="Picture 2" descr="C:\МОЯ\C жесткого диска ЕА\ФОТО\Экология\Экскурсии\DSC08234.JPG"/>
          <p:cNvPicPr>
            <a:picLocks noChangeAspect="1" noChangeArrowheads="1"/>
          </p:cNvPicPr>
          <p:nvPr/>
        </p:nvPicPr>
        <p:blipFill>
          <a:blip r:embed="rId8" cstate="print"/>
          <a:srcRect r="20312" b="4166"/>
          <a:stretch>
            <a:fillRect/>
          </a:stretch>
        </p:blipFill>
        <p:spPr bwMode="auto">
          <a:xfrm>
            <a:off x="3714744" y="4286256"/>
            <a:ext cx="250033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МОЯ\C жесткого диска ЕА\ФОТО\Экология\Экскурсии\DSC082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572008"/>
            <a:ext cx="3286084" cy="1848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Picture 5" descr="C:\МОЯ\C жесткого диска ЕА\ФОТО\Экология\DSC031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2214554"/>
            <a:ext cx="219076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МОЯ\C жесткого диска ЕА\ФОТО\Экология\DSC0319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785794"/>
            <a:ext cx="209551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https://xn--43-6kc6atey5d.xn--p1ai/wp-content/uploads/2016/10/f6651ef78224a3a8083b5302973f66ae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214282" y="142852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МОЯ\C жесткого диска ЕА\ФОТО\Экология\imageXCSTY2L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1" y="285728"/>
            <a:ext cx="2159015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072198" y="500042"/>
            <a:ext cx="228601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Досуг: «День птиц»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428604"/>
            <a:ext cx="300039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Ухаживание за птицами «Домик для птиц»</a:t>
            </a:r>
            <a:endParaRPr lang="ru-RU" dirty="0"/>
          </a:p>
        </p:txBody>
      </p:sp>
      <p:pic>
        <p:nvPicPr>
          <p:cNvPr id="5" name="Рисунок 4" descr="C:\Users\Irina\Desktop\Лента новостей\Конкурс  Лучшая кормушка\-1855944495_IMG-0fe792f856b471a5df12fec2ce3f6b60-V_226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Irina\AppData\Local\Microsoft\Windows\INetCache\Content.Word\IMG-ba99e1f35e14999ddb6148189913e1d3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143488"/>
            <a:ext cx="242889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Irina\Desktop\Лента новостей\Конкурс  Лучшая кормушка\-1989472535_IMG-cbceabd2624587ff47a7b1bc725cc5c2-V_3023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142984"/>
            <a:ext cx="164307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Irina\Desktop\Лента новостей\Фото Синичкин день\DSC_00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000108"/>
            <a:ext cx="276701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Irina\Desktop\Лента новостей\Экскурсия с лес\IMG-680a863a862ca14a382c8091af096b1e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929198"/>
            <a:ext cx="235745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Irina\Desktop\Лента новостей\Экскурсия  в Зимний лес ср.г\IMG-5b902ca862ef4461b1f53610319bb594-V.jpg"/>
          <p:cNvPicPr/>
          <p:nvPr/>
        </p:nvPicPr>
        <p:blipFill>
          <a:blip r:embed="rId8" cstate="print"/>
          <a:srcRect b="18475"/>
          <a:stretch>
            <a:fillRect/>
          </a:stretch>
        </p:blipFill>
        <p:spPr bwMode="auto">
          <a:xfrm>
            <a:off x="3857620" y="3714752"/>
            <a:ext cx="207170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Irina\Desktop\Фото Акция Покорми птичек\20201207_112227.jpg"/>
          <p:cNvPicPr/>
          <p:nvPr/>
        </p:nvPicPr>
        <p:blipFill>
          <a:blip r:embed="rId9" cstate="print"/>
          <a:srcRect l="17649" r="15738"/>
          <a:stretch>
            <a:fillRect/>
          </a:stretch>
        </p:blipFill>
        <p:spPr bwMode="auto">
          <a:xfrm>
            <a:off x="500034" y="2786058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Натали\Методическая работа 2019-2020 уч.г\КОНКУРСЫ 19-20уч.г\2020-2021\СИНИЧКИН ДЕНЬ Конкурс кормушек\Фото\IMG202011181101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292893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6116" y="6215082"/>
            <a:ext cx="271464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 в лес</a:t>
            </a:r>
            <a:endParaRPr lang="ru-RU" dirty="0"/>
          </a:p>
        </p:txBody>
      </p:sp>
      <p:pic>
        <p:nvPicPr>
          <p:cNvPr id="14" name="Рисунок 13" descr="https://xn--43-6kc6atey5d.xn--p1ai/wp-content/uploads/2016/10/f6651ef78224a3a8083b5302973f66ae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214282" y="285728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4098" name="Picture 2" descr="C:\Натали\Методическая работа 2019-2020 уч.г\ОТКРЫТОЕ СЕРДЦЕ\Фото Доброта спасет мир\IMG2020120916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071546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Натали\Методическая работа 2019-2020 уч.г\ОТКРЫТОЕ СЕРДЦЕ\Фото Доброта спасет мир\IMG20201209162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28860" y="357166"/>
            <a:ext cx="3714776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Досуг «Доброта спасет мир»</a:t>
            </a:r>
            <a:endParaRPr lang="ru-RU" dirty="0"/>
          </a:p>
        </p:txBody>
      </p:sp>
      <p:pic>
        <p:nvPicPr>
          <p:cNvPr id="6" name="Рисунок 5" descr="C:\Users\Irina\Desktop\Лента новостей\Муз. викторина Доброта спасет мир\5dd933fad06253404739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071546"/>
            <a:ext cx="328832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Irina\Desktop\Лента новостей\Муз. викторина Доброта спасет мир\5dd93008eac929626387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857628"/>
            <a:ext cx="331946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http://www.cherishedandsuccessful.com/wp-content/uploads/2010/02/shutterstock_6944198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" b="22215"/>
          <a:stretch>
            <a:fillRect/>
          </a:stretch>
        </p:blipFill>
        <p:spPr bwMode="auto">
          <a:xfrm>
            <a:off x="3714744" y="3071810"/>
            <a:ext cx="2939163" cy="2286016"/>
          </a:xfrm>
          <a:prstGeom prst="rect">
            <a:avLst/>
          </a:prstGeom>
          <a:noFill/>
        </p:spPr>
      </p:pic>
      <p:pic>
        <p:nvPicPr>
          <p:cNvPr id="4103" name="Picture 7" descr="https://pp.userapi.com/c840539/v840539740/44f79/MAIjmX2HRiw.jpg"/>
          <p:cNvPicPr>
            <a:picLocks noChangeAspect="1" noChangeArrowheads="1"/>
          </p:cNvPicPr>
          <p:nvPr/>
        </p:nvPicPr>
        <p:blipFill>
          <a:blip r:embed="rId8" cstate="print"/>
          <a:srcRect b="18498"/>
          <a:stretch>
            <a:fillRect/>
          </a:stretch>
        </p:blipFill>
        <p:spPr bwMode="auto">
          <a:xfrm>
            <a:off x="4000496" y="2928934"/>
            <a:ext cx="1101020" cy="714380"/>
          </a:xfrm>
          <a:prstGeom prst="rect">
            <a:avLst/>
          </a:prstGeom>
          <a:noFill/>
        </p:spPr>
      </p:pic>
      <p:pic>
        <p:nvPicPr>
          <p:cNvPr id="10" name="Рисунок 9" descr="https://xn--43-6kc6atey5d.xn--p1ai/wp-content/uploads/2016/10/f6651ef78224a3a8083b5302973f66ae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1571604" y="285728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Натали\Методическая работа 2019-2020 уч.г\Фото психолог\DSC_0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286226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Irina\Desktop\IMG2020112616261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857364"/>
            <a:ext cx="27051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Irina\Desktop\конкурс «Детский сад года\ФОТО\фото психолог\IMG202011301617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72264" y="1785926"/>
            <a:ext cx="235745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86248" y="571480"/>
            <a:ext cx="357190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  <p:pic>
        <p:nvPicPr>
          <p:cNvPr id="9" name="Picture 2" descr="C:\Users\Irina\Desktop\конкурс «Детский сад года\ФОТО\фото психолог\IMG202011261632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929066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868" y="4071942"/>
            <a:ext cx="2571768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«Добрые слова»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2857496"/>
            <a:ext cx="307183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«Мои чувства и эмоции»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6000768"/>
            <a:ext cx="2428892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«Поводырь»</a:t>
            </a:r>
            <a:endParaRPr lang="ru-RU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7950" y="5143512"/>
            <a:ext cx="264320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«Покрывало желаний»</a:t>
            </a:r>
            <a:endParaRPr lang="ru-RU" i="1" dirty="0"/>
          </a:p>
        </p:txBody>
      </p:sp>
      <p:pic>
        <p:nvPicPr>
          <p:cNvPr id="14" name="Рисунок 13" descr="https://xn--43-6kc6atey5d.xn--p1ai/wp-content/uploads/2016/10/f6651ef78224a3a8083b5302973f66ae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4071934" y="500042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Users\Irina\Desktop\Лента новостей\Фольклер. ансамбль МОЩХОТ\Фото\IMG_20200205_163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257176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Irina\Desktop\Лента новостей\Фольклер. ансамбль МОЩХОТ\Фото\IMG_20200205_163721.jpg"/>
          <p:cNvPicPr/>
          <p:nvPr/>
        </p:nvPicPr>
        <p:blipFill>
          <a:blip r:embed="rId4" cstate="print"/>
          <a:srcRect b="20589"/>
          <a:stretch>
            <a:fillRect/>
          </a:stretch>
        </p:blipFill>
        <p:spPr bwMode="auto">
          <a:xfrm>
            <a:off x="3286116" y="1428736"/>
            <a:ext cx="300039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214414" y="357166"/>
            <a:ext cx="685804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Досуг «Все мы разные»</a:t>
            </a:r>
          </a:p>
          <a:p>
            <a:pPr algn="ctr"/>
            <a:r>
              <a:rPr lang="ru-RU" dirty="0" smtClean="0"/>
              <a:t> с участием фольклорного ансамбля «МОЩХОТ -Сказочный дом» из  «Сельского Дома Культуры </a:t>
            </a:r>
            <a:endParaRPr lang="ru-RU" dirty="0"/>
          </a:p>
        </p:txBody>
      </p:sp>
      <p:pic>
        <p:nvPicPr>
          <p:cNvPr id="10241" name="Picture 1" descr="C:\Users\Irina\Desktop\Лента новостей\2019-2020г\Фольклер. ансамбль МОЩХОТ\Фото\IMG_20200205_163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2762269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C:\Users\Irina\Desktop\Лента новостей\2019-2020г\Фольклер. ансамбль МОЩХОТ\Фото\IMG_20200205_161400.jpg"/>
          <p:cNvPicPr>
            <a:picLocks noChangeAspect="1" noChangeArrowheads="1"/>
          </p:cNvPicPr>
          <p:nvPr/>
        </p:nvPicPr>
        <p:blipFill>
          <a:blip r:embed="rId6" cstate="print"/>
          <a:srcRect l="22222" r="12963" b="33333"/>
          <a:stretch>
            <a:fillRect/>
          </a:stretch>
        </p:blipFill>
        <p:spPr bwMode="auto">
          <a:xfrm>
            <a:off x="6500826" y="2071678"/>
            <a:ext cx="2407725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Irina\Desktop\Лента новостей\2019-2020г\Фольклер. ансамбль МОЩХОТ\Фото\IMG_20200205_161320.jpg"/>
          <p:cNvPicPr>
            <a:picLocks noChangeAspect="1" noChangeArrowheads="1"/>
          </p:cNvPicPr>
          <p:nvPr/>
        </p:nvPicPr>
        <p:blipFill>
          <a:blip r:embed="rId7" cstate="print"/>
          <a:srcRect l="28858" r="5259" b="36839"/>
          <a:stretch>
            <a:fillRect/>
          </a:stretch>
        </p:blipFill>
        <p:spPr bwMode="auto">
          <a:xfrm>
            <a:off x="3143240" y="4572008"/>
            <a:ext cx="2881333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C:\Users\Irina\Desktop\Лента новостей\2019-2020г\Фольклер. ансамбль МОЩХОТ\Фото\На сайт\IMG-097094c8677d8fb93c86017dd1f69aae-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214818"/>
            <a:ext cx="276226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9" name="Picture 9" descr="https://4.bp.blogspot.com/-f3QRjUXGKUM/ULynTlKAV_I/AAAAAAAAB6E/xAqpUzbMsxQ/s1600/0100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286124"/>
            <a:ext cx="1586215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s://xn--43-6kc6atey5d.xn--p1ai/wp-content/uploads/2016/10/f6651ef78224a3a8083b5302973f66ae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357158" y="357166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4" name="Рисунок 3" descr="C:\Users\Irina\Desktop\Шаламова Маша.mp4_snapshot_00.03_[2020.05.14_14.09.44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150019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Irina\Desktop\Мезенцев Дима.mp4_snapshot_00.03_[2020.05.14_13.53.09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736"/>
            <a:ext cx="192882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57422" y="500042"/>
            <a:ext cx="4214842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 поздравления с Днем защитника Отечества 23 февраля</a:t>
            </a:r>
            <a:endParaRPr lang="ru-RU" dirty="0"/>
          </a:p>
        </p:txBody>
      </p:sp>
      <p:pic>
        <p:nvPicPr>
          <p:cNvPr id="7" name="Picture 9" descr="C:\Users\Irina\Downloads\Screenshot_2020-05-18-10-27-02-05_9e7021aea7b2968be08e0e5229ff7e68 (2).png"/>
          <p:cNvPicPr>
            <a:picLocks noChangeAspect="1" noChangeArrowheads="1"/>
          </p:cNvPicPr>
          <p:nvPr/>
        </p:nvPicPr>
        <p:blipFill>
          <a:blip r:embed="rId5" cstate="print"/>
          <a:srcRect l="6667" t="20999" r="6665" b="18999"/>
          <a:stretch>
            <a:fillRect/>
          </a:stretch>
        </p:blipFill>
        <p:spPr bwMode="auto">
          <a:xfrm>
            <a:off x="4572000" y="2500306"/>
            <a:ext cx="162521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Irina\Downloads\IMG20210210115703.jpg"/>
          <p:cNvPicPr>
            <a:picLocks noChangeAspect="1" noChangeArrowheads="1"/>
          </p:cNvPicPr>
          <p:nvPr/>
        </p:nvPicPr>
        <p:blipFill>
          <a:blip r:embed="rId6" cstate="print"/>
          <a:srcRect l="8388" t="17693" b="4194"/>
          <a:stretch>
            <a:fillRect/>
          </a:stretch>
        </p:blipFill>
        <p:spPr bwMode="auto">
          <a:xfrm rot="5400000">
            <a:off x="2108587" y="2963455"/>
            <a:ext cx="2569371" cy="164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86050" y="5572140"/>
            <a:ext cx="3571900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Песни военных лет « Катюша»</a:t>
            </a:r>
            <a:endParaRPr lang="ru-RU" dirty="0"/>
          </a:p>
        </p:txBody>
      </p:sp>
      <p:pic>
        <p:nvPicPr>
          <p:cNvPr id="10" name="Рисунок 9" descr="https://xn--43-6kc6atey5d.xn--p1ai/wp-content/uploads/2016/10/f6651ef78224a3a8083b5302973f66ae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1285852" y="428604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avatars.mds.yandex.net/get-pdb/1766896/12bec4dd-2644-4115-ad2f-25ea49d4122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14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Должны чуть-чуть мы подсказать. 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Мы – волонтёрское движенье! 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Для всех примером быть должны, 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Развеять страх и все сомненья. 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Наградой будет мир земли! 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Когда смеются рядом дети, 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Когда не тужат старики, 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Когда не будет войн на свете – 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Тогда мы будем не нужны!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s://xn--43-6kc6atey5d.xn--p1ai/wp-content/uploads/2016/10/f6651ef78224a3a8083b5302973f66ae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6215074" y="414338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1285860"/>
            <a:ext cx="7643866" cy="3139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Благотворительная деятельность в таких сферах, как образование является важнейшим факторам нравственного развития. В соответствии с целевыми ориентирами ФГОС ДО, духовно-нравственная культура складывается из установки на положительное отношение к миру, на понимание того, что все люди равны вне зависимости от их социального происхождения, этнической принадлежности, религиозных верований, физических и психических особенностей, на проявление патриотических чувств, на знание традиций своей семьи и своей Родины.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7572428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Новизна проекта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xn--43-6kc6atey5d.xn--p1ai/wp-content/uploads/2016/10/f6651ef78224a3a8083b5302973f66a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928662" y="357166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s://avatars.mds.yandex.net/get-pdb/1766896/12bec4dd-2644-4115-ad2f-25ea49d4122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2428868"/>
            <a:ext cx="7143800" cy="34778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Познакомить детей с понятиями «волонтер», «волонтерская деятельность».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Дать представление о традиционных формах гражданского участия и взаимопомощи людей друг другу.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Учить детей правильно вести себя в природе и обществе, учитывая просьбы, желания, потребности других людей, живых организмов.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Формировать у дошкольников такие социально - значимые качества личности, как активность, отзывчивость, милосердие, трудолюбие,  умение сочувствовать и сострадать.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642918"/>
            <a:ext cx="7143800" cy="15716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приобщение старших дошкольников к волонтерской деятельности как форме гражданского соучастия,  реальной помощи и поддержки тех, кто в ней нуждается..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xn--43-6kc6atey5d.xn--p1ai/wp-content/uploads/2016/10/f6651ef78224a3a8083b5302973f66a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928662" y="357166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57158" y="214290"/>
            <a:ext cx="8429684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 педагогического процесса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обучения детей старшего дошкольного возраста сопереживанию, сочувствию, милосердию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142984"/>
            <a:ext cx="185738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Этапы обучения: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785926"/>
            <a:ext cx="2500330" cy="1500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571876"/>
            <a:ext cx="2500330" cy="1785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86116" y="1928802"/>
            <a:ext cx="2428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1.Информационно-познавательный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(получение информации с последующим обсуждением)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357554" y="3714752"/>
            <a:ext cx="228598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Мотивационно- поведенческий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(апробация способов желательных типов поведения)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285860"/>
            <a:ext cx="2500330" cy="43577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ознакомления и приобщения детей к деятельности волонтеров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Повышающую познавательную, эмоционально-поведенческую активность;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способствующие  установлению связей между поступкам и чувствами, между поступком и оценкой;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гуманного отношения к окружающим людям и к миру природы;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1357298"/>
            <a:ext cx="2643206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дошкольников с добровольческим трудом;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представлений о волонтёрском движении.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3643314"/>
            <a:ext cx="2714644" cy="2071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самостоятельной деятельности детей, обеспечивающей проявление сопереживания,  сочувствия и милосердия к окружающим людям и природе</a:t>
            </a:r>
          </a:p>
          <a:p>
            <a:pPr algn="ctr"/>
            <a:endParaRPr lang="ru-RU" dirty="0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786446" y="2357430"/>
            <a:ext cx="450850" cy="304800"/>
          </a:xfrm>
          <a:prstGeom prst="rightArrow">
            <a:avLst>
              <a:gd name="adj1" fmla="val 50000"/>
              <a:gd name="adj2" fmla="val 369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5786446" y="4357694"/>
            <a:ext cx="450850" cy="304800"/>
          </a:xfrm>
          <a:prstGeom prst="rightArrow">
            <a:avLst>
              <a:gd name="adj1" fmla="val 50000"/>
              <a:gd name="adj2" fmla="val 369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5400000">
            <a:off x="4213223" y="3359149"/>
            <a:ext cx="450850" cy="304800"/>
          </a:xfrm>
          <a:prstGeom prst="rightArrow">
            <a:avLst>
              <a:gd name="adj1" fmla="val 50000"/>
              <a:gd name="adj2" fmla="val 369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857488" y="2428868"/>
            <a:ext cx="395287" cy="304800"/>
          </a:xfrm>
          <a:prstGeom prst="leftArrow">
            <a:avLst>
              <a:gd name="adj1" fmla="val 50000"/>
              <a:gd name="adj2" fmla="val 324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2857488" y="4357694"/>
            <a:ext cx="395287" cy="304800"/>
          </a:xfrm>
          <a:prstGeom prst="leftArrow">
            <a:avLst>
              <a:gd name="adj1" fmla="val 50000"/>
              <a:gd name="adj2" fmla="val 324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9470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285992"/>
            <a:ext cx="1785950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Сотрудничество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000372"/>
            <a:ext cx="3071834" cy="2000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к деятельности детского волонтёрского отряда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собрания (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000372"/>
            <a:ext cx="2928958" cy="1928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с педагогами: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педагогов;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Семинары- практикумы;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Публикация в СМИ;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ТМО;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00042"/>
            <a:ext cx="6715172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Межсетевое сотрудничество с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комитетом по образованию АХМР, эколого-просветительный центр «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Шапшинское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урочище», МКОУ СОШ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д.Шапша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БУ  ХМАО-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«Ханты-Мансийский районный дом-интернат для престарелых и инвалидов», престарелыми жителями и инвалидами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д.Шапша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2590351">
            <a:off x="5615380" y="2541848"/>
            <a:ext cx="450850" cy="304800"/>
          </a:xfrm>
          <a:prstGeom prst="rightArrow">
            <a:avLst>
              <a:gd name="adj1" fmla="val 50000"/>
              <a:gd name="adj2" fmla="val 369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7573590">
            <a:off x="3245414" y="2619818"/>
            <a:ext cx="450850" cy="304800"/>
          </a:xfrm>
          <a:prstGeom prst="rightArrow">
            <a:avLst>
              <a:gd name="adj1" fmla="val 50000"/>
              <a:gd name="adj2" fmla="val 369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6200000">
            <a:off x="4427537" y="1858951"/>
            <a:ext cx="450850" cy="304800"/>
          </a:xfrm>
          <a:prstGeom prst="rightArrow">
            <a:avLst>
              <a:gd name="adj1" fmla="val 50000"/>
              <a:gd name="adj2" fmla="val 369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3428992" y="428604"/>
            <a:ext cx="2500330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матери</a:t>
            </a:r>
            <a:endParaRPr lang="ru-RU" dirty="0"/>
          </a:p>
        </p:txBody>
      </p:sp>
      <p:pic>
        <p:nvPicPr>
          <p:cNvPr id="3074" name="Picture 2" descr="C:\Натали\Методическая работа 2019-2020 уч.г\ОТКРЫТОЕ СЕРДЦЕ\День матери в УЮТе\IMG-f66527ca13b646bc4ecb1709d2ab2e0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43306" y="4071942"/>
            <a:ext cx="1714459" cy="1285844"/>
          </a:xfrm>
          <a:prstGeom prst="rect">
            <a:avLst/>
          </a:prstGeom>
          <a:noFill/>
        </p:spPr>
      </p:pic>
      <p:pic>
        <p:nvPicPr>
          <p:cNvPr id="3075" name="Picture 3" descr="C:\Натали\Методическая работа 2019-2020 уч.г\ОТКРЫТОЕ СЕРДЦЕ\День матери в УЮТе\IMG-9ea4d52288ea5ab330d76a091bc605f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203598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Натали\Методическая работа 2019-2020 уч.г\ОТКРЫТОЕ СЕРДЦЕ\День матери в УЮТе\IMG-20f07ef68f42c244fd5c6e4efc6a66f8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2071662" cy="276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Натали\Методическая работа 2019-2020 уч.г\ОТКРЫТОЕ СЕРДЦЕ\День матери в УЮТе\IMG-25a4359f375b57c518cfcb4a9af0f44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43240" y="400050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Натали\Методическая работа 2019-2020 уч.г\ОТКРЫТОЕ СЕРДЦЕ\День матери в УЮТе\IMG-52a4954f41297b0fb40fdd3643dfe76c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571876"/>
            <a:ext cx="203598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Натали\Методическая работа 2019-2020 уч.г\ОТКРЫТОЕ СЕРДЦЕ\День матери в УЮТе\IMG-add5d05b26cee251dfe6dd026b750e72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21442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Натали\Методическая работа 2019-2020 уч.г\ОТКРЫТОЕ СЕРДЦЕ\День матери в УЮТе\IMG-c583aa177562ad414fe3a1472250b7be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85728"/>
            <a:ext cx="2071702" cy="27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xn--43-6kc6atey5d.xn--p1ai/wp-content/uploads/2016/10/f6651ef78224a3a8083b5302973f66ae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2786050" y="285728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00" y="500042"/>
            <a:ext cx="250033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«День пожилого человека»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642918"/>
            <a:ext cx="1928826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«День инвалидов»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428868"/>
            <a:ext cx="3143272" cy="232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000108"/>
            <a:ext cx="3335115" cy="250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143380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Irina\Desktop\Лента новостей\8 Марта в УЮТЕ\20200316_11161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250397" y="821513"/>
            <a:ext cx="228601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xn--43-6kc6atey5d.xn--p1ai/wp-content/uploads/2016/10/f6651ef78224a3a8083b5302973f66ae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0" r="3541" b="2666"/>
          <a:stretch>
            <a:fillRect/>
          </a:stretch>
        </p:blipFill>
        <p:spPr bwMode="auto">
          <a:xfrm>
            <a:off x="214282" y="214290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71736" y="428604"/>
            <a:ext cx="414340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«Международный женский день- </a:t>
            </a:r>
          </a:p>
          <a:p>
            <a:pPr algn="ctr"/>
            <a:r>
              <a:rPr lang="ru-RU" dirty="0" smtClean="0"/>
              <a:t>8 Марта!» </a:t>
            </a:r>
            <a:endParaRPr lang="ru-RU" dirty="0"/>
          </a:p>
        </p:txBody>
      </p:sp>
      <p:pic>
        <p:nvPicPr>
          <p:cNvPr id="4" name="VID-20201124-WA0000_00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5" y="3714752"/>
            <a:ext cx="3714776" cy="255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286512" y="6000768"/>
            <a:ext cx="235745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 поздравление</a:t>
            </a:r>
            <a:endParaRPr lang="ru-RU" dirty="0"/>
          </a:p>
        </p:txBody>
      </p:sp>
      <p:pic>
        <p:nvPicPr>
          <p:cNvPr id="7170" name="Picture 2" descr="C:\Натали\Методическая работа 2019-2020 уч.г\ОТКРЫТОЕ СЕРДЦЕ\8 Марта в УЮТЕ\20200316_105806.jpg"/>
          <p:cNvPicPr>
            <a:picLocks noChangeAspect="1" noChangeArrowheads="1"/>
          </p:cNvPicPr>
          <p:nvPr/>
        </p:nvPicPr>
        <p:blipFill>
          <a:blip r:embed="rId5" cstate="print"/>
          <a:srcRect r="10955"/>
          <a:stretch>
            <a:fillRect/>
          </a:stretch>
        </p:blipFill>
        <p:spPr bwMode="auto">
          <a:xfrm>
            <a:off x="2571736" y="1428736"/>
            <a:ext cx="386103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Натали\Методическая работа 2019-2020 уч.г\ОТКРЫТОЕ СЕРДЦЕ\8 Марта в УЮТЕ\20200316_110154.jpg"/>
          <p:cNvPicPr>
            <a:picLocks noChangeAspect="1" noChangeArrowheads="1"/>
          </p:cNvPicPr>
          <p:nvPr/>
        </p:nvPicPr>
        <p:blipFill>
          <a:blip r:embed="rId6" cstate="print"/>
          <a:srcRect t="10007" r="39675" b="14755"/>
          <a:stretch>
            <a:fillRect/>
          </a:stretch>
        </p:blipFill>
        <p:spPr bwMode="auto">
          <a:xfrm rot="5400000">
            <a:off x="2536017" y="4107661"/>
            <a:ext cx="28575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Натали\Методическая работа 2019-2020 уч.г\ОТКРЫТОЕ СЕРДЦЕ\8 Марта в УЮТЕ\20200316_111558.jpg"/>
          <p:cNvPicPr>
            <a:picLocks noChangeAspect="1" noChangeArrowheads="1"/>
          </p:cNvPicPr>
          <p:nvPr/>
        </p:nvPicPr>
        <p:blipFill>
          <a:blip r:embed="rId7" cstate="print"/>
          <a:srcRect r="12500"/>
          <a:stretch>
            <a:fillRect/>
          </a:stretch>
        </p:blipFill>
        <p:spPr bwMode="auto">
          <a:xfrm rot="5400000">
            <a:off x="107126" y="4107660"/>
            <a:ext cx="300039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Натали\Методическая работа 2019-2020 уч.г\ОТКРЫТОЕ СЕРДЦЕ\8 Марта в УЮТЕ\20200316_111602.jpg"/>
          <p:cNvPicPr>
            <a:picLocks noChangeAspect="1" noChangeArrowheads="1"/>
          </p:cNvPicPr>
          <p:nvPr/>
        </p:nvPicPr>
        <p:blipFill>
          <a:blip r:embed="rId8" cstate="print"/>
          <a:srcRect r="19639"/>
          <a:stretch>
            <a:fillRect/>
          </a:stretch>
        </p:blipFill>
        <p:spPr bwMode="auto">
          <a:xfrm rot="5400000">
            <a:off x="6356368" y="930251"/>
            <a:ext cx="3193997" cy="190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Натали\Методическая работа 2019-2020 уч.г\ОТКРЫТОЕ СЕРДЦЕ\8 Марта в УЮТЕ\20200316_111610.jpg"/>
          <p:cNvPicPr>
            <a:picLocks noChangeAspect="1" noChangeArrowheads="1"/>
          </p:cNvPicPr>
          <p:nvPr/>
        </p:nvPicPr>
        <p:blipFill>
          <a:blip r:embed="rId9" cstate="print"/>
          <a:srcRect r="10711"/>
          <a:stretch>
            <a:fillRect/>
          </a:stretch>
        </p:blipFill>
        <p:spPr bwMode="auto">
          <a:xfrm rot="5400000">
            <a:off x="-392941" y="821513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t2.depositphotos.com/3215383/11897/i/950/depositphotos_118973378-stock-photo-nice-interesting-colorfu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86116" y="357166"/>
            <a:ext cx="285752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Акция «Мамины помощники»</a:t>
            </a:r>
            <a:endParaRPr lang="ru-RU" sz="1400" dirty="0"/>
          </a:p>
        </p:txBody>
      </p:sp>
      <p:pic>
        <p:nvPicPr>
          <p:cNvPr id="1026" name="Picture 2" descr="C:\Натали\Методическая работа 2019-2020 уч.г\ОТКРЫТОЕ СЕРДЦЕ\ср гр Мамины помощники\IMG-cee5d6ef99e9d01bad5b9a57dea2ff6d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43314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000108"/>
            <a:ext cx="2214546" cy="23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3286124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785926"/>
            <a:ext cx="129204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Натали\Методическая работа 2019-2020 уч.г\ОТКРЫТОЕ СЕРДЦЕ\Мамины помощники 2020г\Мамины помощника МЛ.Г\IMG-4f123713dcf1ab7598ae467b96291be7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357562"/>
            <a:ext cx="214314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Натали\Методическая работа 2019-2020 уч.г\ОТКРЫТОЕ СЕРДЦЕ\Мамины помощники 2020г\Мамины помощники Ст.Г\IMG-e69d4584a948a9dcf1b05b2a2ba96d54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00034" y="500042"/>
            <a:ext cx="1941586" cy="261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Натали\Методическая работа 2019-2020 уч.г\ОТКРЫТОЕ СЕРДЦЕ\Мамины помощники 2020г\Мамины помощники Ст.Г\IMG-6cc6d0a86485f23f04149ffa1c5b4140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85728"/>
            <a:ext cx="2143140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Натали\Методическая работа 2019-2020 уч.г\ОТКРЫТОЕ СЕРДЦЕ\Мамины помощники 2020г\Мамины помощника МЛ.Г\IMG_20201210_14135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643174" y="3643314"/>
            <a:ext cx="135331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529</Words>
  <PresentationFormat>Экран (4:3)</PresentationFormat>
  <Paragraphs>67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ната</cp:lastModifiedBy>
  <cp:revision>40</cp:revision>
  <dcterms:created xsi:type="dcterms:W3CDTF">2019-09-27T10:18:06Z</dcterms:created>
  <dcterms:modified xsi:type="dcterms:W3CDTF">2023-05-15T07:43:06Z</dcterms:modified>
</cp:coreProperties>
</file>