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6"/>
  </p:notesMasterIdLst>
  <p:sldIdLst>
    <p:sldId id="256" r:id="rId5"/>
    <p:sldId id="257" r:id="rId6"/>
    <p:sldId id="264" r:id="rId7"/>
    <p:sldId id="262" r:id="rId8"/>
    <p:sldId id="258" r:id="rId9"/>
    <p:sldId id="263" r:id="rId10"/>
    <p:sldId id="266" r:id="rId11"/>
    <p:sldId id="265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6215A-7F89-48A1-B30C-9BCFDB34ADFC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F9A89-C7AE-481F-A64F-116A2BB20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85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Замещающий образ слайда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Замещающий текст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56207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A7E-5B45-4D2D-ACAE-367D450FCC06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2292-D6ED-4985-9E3D-3CE2411982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424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A7E-5B45-4D2D-ACAE-367D450FCC06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2292-D6ED-4985-9E3D-3CE2411982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636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A7E-5B45-4D2D-ACAE-367D450FCC06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2292-D6ED-4985-9E3D-3CE2411982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01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590"/>
            <a:ext cx="9144000" cy="2388085"/>
          </a:xfrm>
        </p:spPr>
        <p:txBody>
          <a:bodyPr anchor="b"/>
          <a:lstStyle>
            <a:lvl1pPr algn="ctr">
              <a:defRPr sz="3116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770"/>
            <a:ext cx="9144000" cy="1656098"/>
          </a:xfrm>
        </p:spPr>
        <p:txBody>
          <a:bodyPr/>
          <a:lstStyle>
            <a:lvl1pPr marL="0" indent="0" algn="ctr">
              <a:buNone/>
              <a:defRPr sz="1247"/>
            </a:lvl1pPr>
            <a:lvl2pPr marL="237458" indent="0" algn="ctr">
              <a:buNone/>
              <a:defRPr sz="1039"/>
            </a:lvl2pPr>
            <a:lvl3pPr marL="474917" indent="0" algn="ctr">
              <a:buNone/>
              <a:defRPr sz="935"/>
            </a:lvl3pPr>
            <a:lvl4pPr marL="712375" indent="0" algn="ctr">
              <a:buNone/>
              <a:defRPr sz="831"/>
            </a:lvl4pPr>
            <a:lvl5pPr marL="949833" indent="0" algn="ctr">
              <a:buNone/>
              <a:defRPr sz="831"/>
            </a:lvl5pPr>
            <a:lvl6pPr marL="1187291" indent="0" algn="ctr">
              <a:buNone/>
              <a:defRPr sz="831"/>
            </a:lvl6pPr>
            <a:lvl7pPr marL="1424750" indent="0" algn="ctr">
              <a:buNone/>
              <a:defRPr sz="831"/>
            </a:lvl7pPr>
            <a:lvl8pPr marL="1662208" indent="0" algn="ctr">
              <a:buNone/>
              <a:defRPr sz="831"/>
            </a:lvl8pPr>
            <a:lvl9pPr marL="1899666" indent="0" algn="ctr">
              <a:buNone/>
              <a:defRPr sz="831"/>
            </a:lvl9pPr>
          </a:lstStyle>
          <a:p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E857DF51-5EE6-421D-B2B9-3903CCF2A5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4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6AFDE22F-0469-4724-BD67-D9FF986DDDD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69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2" y="1710085"/>
            <a:ext cx="10515600" cy="2853316"/>
          </a:xfrm>
        </p:spPr>
        <p:txBody>
          <a:bodyPr anchor="b"/>
          <a:lstStyle>
            <a:lvl1pPr>
              <a:defRPr sz="3116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2" y="4590395"/>
            <a:ext cx="10515600" cy="1500492"/>
          </a:xfrm>
        </p:spPr>
        <p:txBody>
          <a:bodyPr/>
          <a:lstStyle>
            <a:lvl1pPr marL="0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1pPr>
            <a:lvl2pPr marL="237458" indent="0">
              <a:buNone/>
              <a:defRPr sz="1039">
                <a:solidFill>
                  <a:schemeClr val="tx1">
                    <a:tint val="75000"/>
                  </a:schemeClr>
                </a:solidFill>
              </a:defRPr>
            </a:lvl2pPr>
            <a:lvl3pPr marL="474917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3pPr>
            <a:lvl4pPr marL="712375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4pPr>
            <a:lvl5pPr marL="949833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5pPr>
            <a:lvl6pPr marL="1187291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6pPr>
            <a:lvl7pPr marL="1424750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7pPr>
            <a:lvl8pPr marL="1662208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8pPr>
            <a:lvl9pPr marL="1899666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D556214-91AE-4834-B894-A119A6763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2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996"/>
            <a:ext cx="5181600" cy="4352221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1" y="1825996"/>
            <a:ext cx="5181600" cy="4352221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A413F03C-7A4A-4D78-AFB3-B01ED403B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33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99"/>
            <a:ext cx="10515600" cy="1325832"/>
          </a:xfrm>
        </p:spPr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505"/>
            <a:ext cx="5157787" cy="824079"/>
          </a:xfrm>
        </p:spPr>
        <p:txBody>
          <a:bodyPr anchor="b"/>
          <a:lstStyle>
            <a:lvl1pPr marL="0" indent="0">
              <a:buNone/>
              <a:defRPr sz="1247" b="1"/>
            </a:lvl1pPr>
            <a:lvl2pPr marL="237458" indent="0">
              <a:buNone/>
              <a:defRPr sz="1039" b="1"/>
            </a:lvl2pPr>
            <a:lvl3pPr marL="474917" indent="0">
              <a:buNone/>
              <a:defRPr sz="935" b="1"/>
            </a:lvl3pPr>
            <a:lvl4pPr marL="712375" indent="0">
              <a:buNone/>
              <a:defRPr sz="831" b="1"/>
            </a:lvl4pPr>
            <a:lvl5pPr marL="949833" indent="0">
              <a:buNone/>
              <a:defRPr sz="831" b="1"/>
            </a:lvl5pPr>
            <a:lvl6pPr marL="1187291" indent="0">
              <a:buNone/>
              <a:defRPr sz="831" b="1"/>
            </a:lvl6pPr>
            <a:lvl7pPr marL="1424750" indent="0">
              <a:buNone/>
              <a:defRPr sz="831" b="1"/>
            </a:lvl7pPr>
            <a:lvl8pPr marL="1662208" indent="0">
              <a:buNone/>
              <a:defRPr sz="831" b="1"/>
            </a:lvl8pPr>
            <a:lvl9pPr marL="1899666" indent="0">
              <a:buNone/>
              <a:defRPr sz="831" b="1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584"/>
            <a:ext cx="5157787" cy="3685336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505"/>
            <a:ext cx="5183188" cy="824079"/>
          </a:xfrm>
        </p:spPr>
        <p:txBody>
          <a:bodyPr anchor="b"/>
          <a:lstStyle>
            <a:lvl1pPr marL="0" indent="0">
              <a:buNone/>
              <a:defRPr sz="1247" b="1"/>
            </a:lvl1pPr>
            <a:lvl2pPr marL="237458" indent="0">
              <a:buNone/>
              <a:defRPr sz="1039" b="1"/>
            </a:lvl2pPr>
            <a:lvl3pPr marL="474917" indent="0">
              <a:buNone/>
              <a:defRPr sz="935" b="1"/>
            </a:lvl3pPr>
            <a:lvl4pPr marL="712375" indent="0">
              <a:buNone/>
              <a:defRPr sz="831" b="1"/>
            </a:lvl4pPr>
            <a:lvl5pPr marL="949833" indent="0">
              <a:buNone/>
              <a:defRPr sz="831" b="1"/>
            </a:lvl5pPr>
            <a:lvl6pPr marL="1187291" indent="0">
              <a:buNone/>
              <a:defRPr sz="831" b="1"/>
            </a:lvl6pPr>
            <a:lvl7pPr marL="1424750" indent="0">
              <a:buNone/>
              <a:defRPr sz="831" b="1"/>
            </a:lvl7pPr>
            <a:lvl8pPr marL="1662208" indent="0">
              <a:buNone/>
              <a:defRPr sz="831" b="1"/>
            </a:lvl8pPr>
            <a:lvl9pPr marL="1899666" indent="0">
              <a:buNone/>
              <a:defRPr sz="831" b="1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584"/>
            <a:ext cx="5183188" cy="3685336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958EB4DD-5A49-455A-BD34-065BA44DF9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74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97FF446B-1C40-4FEE-B150-D9A59D8418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93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8AC99275-CF7E-4B79-9A49-782A4ED579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10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93"/>
            <a:ext cx="3932236" cy="1600525"/>
          </a:xfrm>
        </p:spPr>
        <p:txBody>
          <a:bodyPr anchor="b"/>
          <a:lstStyle>
            <a:lvl1pPr>
              <a:defRPr sz="1662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626"/>
            <a:ext cx="6172201" cy="4874614"/>
          </a:xfrm>
        </p:spPr>
        <p:txBody>
          <a:bodyPr/>
          <a:lstStyle>
            <a:lvl1pPr>
              <a:defRPr sz="1662"/>
            </a:lvl1pPr>
            <a:lvl2pPr>
              <a:defRPr sz="1454"/>
            </a:lvl2pPr>
            <a:lvl3pPr>
              <a:defRPr sz="1247"/>
            </a:lvl3pPr>
            <a:lvl4pPr>
              <a:defRPr sz="1039"/>
            </a:lvl4pPr>
            <a:lvl5pPr>
              <a:defRPr sz="1039"/>
            </a:lvl5pPr>
            <a:lvl6pPr>
              <a:defRPr sz="1039"/>
            </a:lvl6pPr>
            <a:lvl7pPr>
              <a:defRPr sz="1039"/>
            </a:lvl7pPr>
            <a:lvl8pPr>
              <a:defRPr sz="1039"/>
            </a:lvl8pPr>
            <a:lvl9pPr>
              <a:defRPr sz="1039"/>
            </a:lvl9pPr>
          </a:lstStyle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818"/>
            <a:ext cx="3932236" cy="3812362"/>
          </a:xfrm>
        </p:spPr>
        <p:txBody>
          <a:bodyPr/>
          <a:lstStyle>
            <a:lvl1pPr marL="0" indent="0">
              <a:buNone/>
              <a:defRPr sz="831"/>
            </a:lvl1pPr>
            <a:lvl2pPr marL="237458" indent="0">
              <a:buNone/>
              <a:defRPr sz="727"/>
            </a:lvl2pPr>
            <a:lvl3pPr marL="474917" indent="0">
              <a:buNone/>
              <a:defRPr sz="623"/>
            </a:lvl3pPr>
            <a:lvl4pPr marL="712375" indent="0">
              <a:buNone/>
              <a:defRPr sz="519"/>
            </a:lvl4pPr>
            <a:lvl5pPr marL="949833" indent="0">
              <a:buNone/>
              <a:defRPr sz="519"/>
            </a:lvl5pPr>
            <a:lvl6pPr marL="1187291" indent="0">
              <a:buNone/>
              <a:defRPr sz="519"/>
            </a:lvl6pPr>
            <a:lvl7pPr marL="1424750" indent="0">
              <a:buNone/>
              <a:defRPr sz="519"/>
            </a:lvl7pPr>
            <a:lvl8pPr marL="1662208" indent="0">
              <a:buNone/>
              <a:defRPr sz="519"/>
            </a:lvl8pPr>
            <a:lvl9pPr marL="1899666" indent="0">
              <a:buNone/>
              <a:defRPr sz="519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19DBBD85-953B-4CE8-A14F-B9E110E7DB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9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A7E-5B45-4D2D-ACAE-367D450FCC06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2292-D6ED-4985-9E3D-3CE2411982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943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93"/>
            <a:ext cx="3932236" cy="1600525"/>
          </a:xfrm>
        </p:spPr>
        <p:txBody>
          <a:bodyPr anchor="b"/>
          <a:lstStyle>
            <a:lvl1pPr>
              <a:defRPr sz="1662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626"/>
            <a:ext cx="6172201" cy="487461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662"/>
            </a:lvl1pPr>
            <a:lvl2pPr marL="237458" indent="0">
              <a:buNone/>
              <a:defRPr sz="1454"/>
            </a:lvl2pPr>
            <a:lvl3pPr marL="474917" indent="0">
              <a:buNone/>
              <a:defRPr sz="1247"/>
            </a:lvl3pPr>
            <a:lvl4pPr marL="712375" indent="0">
              <a:buNone/>
              <a:defRPr sz="1039"/>
            </a:lvl4pPr>
            <a:lvl5pPr marL="949833" indent="0">
              <a:buNone/>
              <a:defRPr sz="1039"/>
            </a:lvl5pPr>
            <a:lvl6pPr marL="1187291" indent="0">
              <a:buNone/>
              <a:defRPr sz="1039"/>
            </a:lvl6pPr>
            <a:lvl7pPr marL="1424750" indent="0">
              <a:buNone/>
              <a:defRPr sz="1039"/>
            </a:lvl7pPr>
            <a:lvl8pPr marL="1662208" indent="0">
              <a:buNone/>
              <a:defRPr sz="1039"/>
            </a:lvl8pPr>
            <a:lvl9pPr marL="1899666" indent="0">
              <a:buNone/>
              <a:defRPr sz="1039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818"/>
            <a:ext cx="3932236" cy="3812362"/>
          </a:xfrm>
        </p:spPr>
        <p:txBody>
          <a:bodyPr/>
          <a:lstStyle>
            <a:lvl1pPr marL="0" indent="0">
              <a:buNone/>
              <a:defRPr sz="831"/>
            </a:lvl1pPr>
            <a:lvl2pPr marL="237458" indent="0">
              <a:buNone/>
              <a:defRPr sz="727"/>
            </a:lvl2pPr>
            <a:lvl3pPr marL="474917" indent="0">
              <a:buNone/>
              <a:defRPr sz="623"/>
            </a:lvl3pPr>
            <a:lvl4pPr marL="712375" indent="0">
              <a:buNone/>
              <a:defRPr sz="519"/>
            </a:lvl4pPr>
            <a:lvl5pPr marL="949833" indent="0">
              <a:buNone/>
              <a:defRPr sz="519"/>
            </a:lvl5pPr>
            <a:lvl6pPr marL="1187291" indent="0">
              <a:buNone/>
              <a:defRPr sz="519"/>
            </a:lvl6pPr>
            <a:lvl7pPr marL="1424750" indent="0">
              <a:buNone/>
              <a:defRPr sz="519"/>
            </a:lvl7pPr>
            <a:lvl8pPr marL="1662208" indent="0">
              <a:buNone/>
              <a:defRPr sz="519"/>
            </a:lvl8pPr>
            <a:lvl9pPr marL="1899666" indent="0">
              <a:buNone/>
              <a:defRPr sz="519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4F196807-FCE7-4045-9FCC-662B119510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71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4DA58255-1341-4F20-B59A-7005B7D0A1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25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899" y="365198"/>
            <a:ext cx="2628900" cy="5813018"/>
          </a:xfrm>
        </p:spPr>
        <p:txBody>
          <a:bodyPr vert="eaVert"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98"/>
            <a:ext cx="7734300" cy="5813018"/>
          </a:xfrm>
        </p:spPr>
        <p:txBody>
          <a:bodyPr vert="eaVert"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BD9C73E1-A0D9-495D-9BDD-DCECE5BD89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09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590"/>
            <a:ext cx="9144000" cy="2388085"/>
          </a:xfrm>
        </p:spPr>
        <p:txBody>
          <a:bodyPr anchor="b"/>
          <a:lstStyle>
            <a:lvl1pPr algn="ctr">
              <a:defRPr sz="3116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770"/>
            <a:ext cx="9144000" cy="1656098"/>
          </a:xfrm>
        </p:spPr>
        <p:txBody>
          <a:bodyPr/>
          <a:lstStyle>
            <a:lvl1pPr marL="0" indent="0" algn="ctr">
              <a:buNone/>
              <a:defRPr sz="1247"/>
            </a:lvl1pPr>
            <a:lvl2pPr marL="237458" indent="0" algn="ctr">
              <a:buNone/>
              <a:defRPr sz="1039"/>
            </a:lvl2pPr>
            <a:lvl3pPr marL="474917" indent="0" algn="ctr">
              <a:buNone/>
              <a:defRPr sz="935"/>
            </a:lvl3pPr>
            <a:lvl4pPr marL="712375" indent="0" algn="ctr">
              <a:buNone/>
              <a:defRPr sz="831"/>
            </a:lvl4pPr>
            <a:lvl5pPr marL="949833" indent="0" algn="ctr">
              <a:buNone/>
              <a:defRPr sz="831"/>
            </a:lvl5pPr>
            <a:lvl6pPr marL="1187291" indent="0" algn="ctr">
              <a:buNone/>
              <a:defRPr sz="831"/>
            </a:lvl6pPr>
            <a:lvl7pPr marL="1424750" indent="0" algn="ctr">
              <a:buNone/>
              <a:defRPr sz="831"/>
            </a:lvl7pPr>
            <a:lvl8pPr marL="1662208" indent="0" algn="ctr">
              <a:buNone/>
              <a:defRPr sz="831"/>
            </a:lvl8pPr>
            <a:lvl9pPr marL="1899666" indent="0" algn="ctr">
              <a:buNone/>
              <a:defRPr sz="831"/>
            </a:lvl9pPr>
          </a:lstStyle>
          <a:p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614B26F3-AD63-4C7D-9725-F2CBCC8340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03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3CE9D61-0A51-48CC-BF31-56EAB667D9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04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2" y="1710085"/>
            <a:ext cx="10515600" cy="2853316"/>
          </a:xfrm>
        </p:spPr>
        <p:txBody>
          <a:bodyPr anchor="b"/>
          <a:lstStyle>
            <a:lvl1pPr>
              <a:defRPr sz="3116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2" y="4590395"/>
            <a:ext cx="10515600" cy="1500492"/>
          </a:xfrm>
        </p:spPr>
        <p:txBody>
          <a:bodyPr/>
          <a:lstStyle>
            <a:lvl1pPr marL="0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1pPr>
            <a:lvl2pPr marL="237458" indent="0">
              <a:buNone/>
              <a:defRPr sz="1039">
                <a:solidFill>
                  <a:schemeClr val="tx1">
                    <a:tint val="75000"/>
                  </a:schemeClr>
                </a:solidFill>
              </a:defRPr>
            </a:lvl2pPr>
            <a:lvl3pPr marL="474917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3pPr>
            <a:lvl4pPr marL="712375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4pPr>
            <a:lvl5pPr marL="949833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5pPr>
            <a:lvl6pPr marL="1187291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6pPr>
            <a:lvl7pPr marL="1424750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7pPr>
            <a:lvl8pPr marL="1662208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8pPr>
            <a:lvl9pPr marL="1899666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8317614E-B81C-415C-97F2-CFF5A9E517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072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996"/>
            <a:ext cx="5181600" cy="4352221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1" y="1825996"/>
            <a:ext cx="5181600" cy="4352221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7798A1BC-C9E0-463C-A2D8-2AABE93546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01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99"/>
            <a:ext cx="10515600" cy="1325832"/>
          </a:xfrm>
        </p:spPr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505"/>
            <a:ext cx="5157787" cy="824079"/>
          </a:xfrm>
        </p:spPr>
        <p:txBody>
          <a:bodyPr anchor="b"/>
          <a:lstStyle>
            <a:lvl1pPr marL="0" indent="0">
              <a:buNone/>
              <a:defRPr sz="1247" b="1"/>
            </a:lvl1pPr>
            <a:lvl2pPr marL="237458" indent="0">
              <a:buNone/>
              <a:defRPr sz="1039" b="1"/>
            </a:lvl2pPr>
            <a:lvl3pPr marL="474917" indent="0">
              <a:buNone/>
              <a:defRPr sz="935" b="1"/>
            </a:lvl3pPr>
            <a:lvl4pPr marL="712375" indent="0">
              <a:buNone/>
              <a:defRPr sz="831" b="1"/>
            </a:lvl4pPr>
            <a:lvl5pPr marL="949833" indent="0">
              <a:buNone/>
              <a:defRPr sz="831" b="1"/>
            </a:lvl5pPr>
            <a:lvl6pPr marL="1187291" indent="0">
              <a:buNone/>
              <a:defRPr sz="831" b="1"/>
            </a:lvl6pPr>
            <a:lvl7pPr marL="1424750" indent="0">
              <a:buNone/>
              <a:defRPr sz="831" b="1"/>
            </a:lvl7pPr>
            <a:lvl8pPr marL="1662208" indent="0">
              <a:buNone/>
              <a:defRPr sz="831" b="1"/>
            </a:lvl8pPr>
            <a:lvl9pPr marL="1899666" indent="0">
              <a:buNone/>
              <a:defRPr sz="831" b="1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584"/>
            <a:ext cx="5157787" cy="3685336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505"/>
            <a:ext cx="5183188" cy="824079"/>
          </a:xfrm>
        </p:spPr>
        <p:txBody>
          <a:bodyPr anchor="b"/>
          <a:lstStyle>
            <a:lvl1pPr marL="0" indent="0">
              <a:buNone/>
              <a:defRPr sz="1247" b="1"/>
            </a:lvl1pPr>
            <a:lvl2pPr marL="237458" indent="0">
              <a:buNone/>
              <a:defRPr sz="1039" b="1"/>
            </a:lvl2pPr>
            <a:lvl3pPr marL="474917" indent="0">
              <a:buNone/>
              <a:defRPr sz="935" b="1"/>
            </a:lvl3pPr>
            <a:lvl4pPr marL="712375" indent="0">
              <a:buNone/>
              <a:defRPr sz="831" b="1"/>
            </a:lvl4pPr>
            <a:lvl5pPr marL="949833" indent="0">
              <a:buNone/>
              <a:defRPr sz="831" b="1"/>
            </a:lvl5pPr>
            <a:lvl6pPr marL="1187291" indent="0">
              <a:buNone/>
              <a:defRPr sz="831" b="1"/>
            </a:lvl6pPr>
            <a:lvl7pPr marL="1424750" indent="0">
              <a:buNone/>
              <a:defRPr sz="831" b="1"/>
            </a:lvl7pPr>
            <a:lvl8pPr marL="1662208" indent="0">
              <a:buNone/>
              <a:defRPr sz="831" b="1"/>
            </a:lvl8pPr>
            <a:lvl9pPr marL="1899666" indent="0">
              <a:buNone/>
              <a:defRPr sz="831" b="1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584"/>
            <a:ext cx="5183188" cy="3685336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21D6B917-4215-4A16-A21D-2FDD4D16F9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22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9FD2DF2B-9524-4429-B35F-CB088D36C9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07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BF486D87-2D3C-406E-BA8F-FC48623C78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23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A7E-5B45-4D2D-ACAE-367D450FCC06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2292-D6ED-4985-9E3D-3CE2411982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6466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93"/>
            <a:ext cx="3932236" cy="1600525"/>
          </a:xfrm>
        </p:spPr>
        <p:txBody>
          <a:bodyPr anchor="b"/>
          <a:lstStyle>
            <a:lvl1pPr>
              <a:defRPr sz="1662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626"/>
            <a:ext cx="6172201" cy="4874614"/>
          </a:xfrm>
        </p:spPr>
        <p:txBody>
          <a:bodyPr/>
          <a:lstStyle>
            <a:lvl1pPr>
              <a:defRPr sz="1662"/>
            </a:lvl1pPr>
            <a:lvl2pPr>
              <a:defRPr sz="1454"/>
            </a:lvl2pPr>
            <a:lvl3pPr>
              <a:defRPr sz="1247"/>
            </a:lvl3pPr>
            <a:lvl4pPr>
              <a:defRPr sz="1039"/>
            </a:lvl4pPr>
            <a:lvl5pPr>
              <a:defRPr sz="1039"/>
            </a:lvl5pPr>
            <a:lvl6pPr>
              <a:defRPr sz="1039"/>
            </a:lvl6pPr>
            <a:lvl7pPr>
              <a:defRPr sz="1039"/>
            </a:lvl7pPr>
            <a:lvl8pPr>
              <a:defRPr sz="1039"/>
            </a:lvl8pPr>
            <a:lvl9pPr>
              <a:defRPr sz="1039"/>
            </a:lvl9pPr>
          </a:lstStyle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818"/>
            <a:ext cx="3932236" cy="3812362"/>
          </a:xfrm>
        </p:spPr>
        <p:txBody>
          <a:bodyPr/>
          <a:lstStyle>
            <a:lvl1pPr marL="0" indent="0">
              <a:buNone/>
              <a:defRPr sz="831"/>
            </a:lvl1pPr>
            <a:lvl2pPr marL="237458" indent="0">
              <a:buNone/>
              <a:defRPr sz="727"/>
            </a:lvl2pPr>
            <a:lvl3pPr marL="474917" indent="0">
              <a:buNone/>
              <a:defRPr sz="623"/>
            </a:lvl3pPr>
            <a:lvl4pPr marL="712375" indent="0">
              <a:buNone/>
              <a:defRPr sz="519"/>
            </a:lvl4pPr>
            <a:lvl5pPr marL="949833" indent="0">
              <a:buNone/>
              <a:defRPr sz="519"/>
            </a:lvl5pPr>
            <a:lvl6pPr marL="1187291" indent="0">
              <a:buNone/>
              <a:defRPr sz="519"/>
            </a:lvl6pPr>
            <a:lvl7pPr marL="1424750" indent="0">
              <a:buNone/>
              <a:defRPr sz="519"/>
            </a:lvl7pPr>
            <a:lvl8pPr marL="1662208" indent="0">
              <a:buNone/>
              <a:defRPr sz="519"/>
            </a:lvl8pPr>
            <a:lvl9pPr marL="1899666" indent="0">
              <a:buNone/>
              <a:defRPr sz="519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70311B3E-60DE-4897-AD4F-36F5AF7075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891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93"/>
            <a:ext cx="3932236" cy="1600525"/>
          </a:xfrm>
        </p:spPr>
        <p:txBody>
          <a:bodyPr anchor="b"/>
          <a:lstStyle>
            <a:lvl1pPr>
              <a:defRPr sz="1662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626"/>
            <a:ext cx="6172201" cy="487461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662"/>
            </a:lvl1pPr>
            <a:lvl2pPr marL="237458" indent="0">
              <a:buNone/>
              <a:defRPr sz="1454"/>
            </a:lvl2pPr>
            <a:lvl3pPr marL="474917" indent="0">
              <a:buNone/>
              <a:defRPr sz="1247"/>
            </a:lvl3pPr>
            <a:lvl4pPr marL="712375" indent="0">
              <a:buNone/>
              <a:defRPr sz="1039"/>
            </a:lvl4pPr>
            <a:lvl5pPr marL="949833" indent="0">
              <a:buNone/>
              <a:defRPr sz="1039"/>
            </a:lvl5pPr>
            <a:lvl6pPr marL="1187291" indent="0">
              <a:buNone/>
              <a:defRPr sz="1039"/>
            </a:lvl6pPr>
            <a:lvl7pPr marL="1424750" indent="0">
              <a:buNone/>
              <a:defRPr sz="1039"/>
            </a:lvl7pPr>
            <a:lvl8pPr marL="1662208" indent="0">
              <a:buNone/>
              <a:defRPr sz="1039"/>
            </a:lvl8pPr>
            <a:lvl9pPr marL="1899666" indent="0">
              <a:buNone/>
              <a:defRPr sz="1039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818"/>
            <a:ext cx="3932236" cy="3812362"/>
          </a:xfrm>
        </p:spPr>
        <p:txBody>
          <a:bodyPr/>
          <a:lstStyle>
            <a:lvl1pPr marL="0" indent="0">
              <a:buNone/>
              <a:defRPr sz="831"/>
            </a:lvl1pPr>
            <a:lvl2pPr marL="237458" indent="0">
              <a:buNone/>
              <a:defRPr sz="727"/>
            </a:lvl2pPr>
            <a:lvl3pPr marL="474917" indent="0">
              <a:buNone/>
              <a:defRPr sz="623"/>
            </a:lvl3pPr>
            <a:lvl4pPr marL="712375" indent="0">
              <a:buNone/>
              <a:defRPr sz="519"/>
            </a:lvl4pPr>
            <a:lvl5pPr marL="949833" indent="0">
              <a:buNone/>
              <a:defRPr sz="519"/>
            </a:lvl5pPr>
            <a:lvl6pPr marL="1187291" indent="0">
              <a:buNone/>
              <a:defRPr sz="519"/>
            </a:lvl6pPr>
            <a:lvl7pPr marL="1424750" indent="0">
              <a:buNone/>
              <a:defRPr sz="519"/>
            </a:lvl7pPr>
            <a:lvl8pPr marL="1662208" indent="0">
              <a:buNone/>
              <a:defRPr sz="519"/>
            </a:lvl8pPr>
            <a:lvl9pPr marL="1899666" indent="0">
              <a:buNone/>
              <a:defRPr sz="519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B7380D64-0CD6-4E2E-AB93-113D63FE5E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13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18128B7C-5E76-4787-A056-211EA6BF92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09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899" y="365198"/>
            <a:ext cx="2628900" cy="5813018"/>
          </a:xfrm>
        </p:spPr>
        <p:txBody>
          <a:bodyPr vert="eaVert"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98"/>
            <a:ext cx="7734300" cy="5813018"/>
          </a:xfrm>
        </p:spPr>
        <p:txBody>
          <a:bodyPr vert="eaVert"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ADB50A41-C040-44BA-919A-34FAAF3DA5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416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590"/>
            <a:ext cx="9144000" cy="2388085"/>
          </a:xfrm>
        </p:spPr>
        <p:txBody>
          <a:bodyPr anchor="b"/>
          <a:lstStyle>
            <a:lvl1pPr algn="ctr">
              <a:defRPr sz="3116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770"/>
            <a:ext cx="9144000" cy="1656098"/>
          </a:xfrm>
        </p:spPr>
        <p:txBody>
          <a:bodyPr/>
          <a:lstStyle>
            <a:lvl1pPr marL="0" indent="0" algn="ctr">
              <a:buNone/>
              <a:defRPr sz="1247"/>
            </a:lvl1pPr>
            <a:lvl2pPr marL="237458" indent="0" algn="ctr">
              <a:buNone/>
              <a:defRPr sz="1039"/>
            </a:lvl2pPr>
            <a:lvl3pPr marL="474917" indent="0" algn="ctr">
              <a:buNone/>
              <a:defRPr sz="935"/>
            </a:lvl3pPr>
            <a:lvl4pPr marL="712375" indent="0" algn="ctr">
              <a:buNone/>
              <a:defRPr sz="831"/>
            </a:lvl4pPr>
            <a:lvl5pPr marL="949833" indent="0" algn="ctr">
              <a:buNone/>
              <a:defRPr sz="831"/>
            </a:lvl5pPr>
            <a:lvl6pPr marL="1187291" indent="0" algn="ctr">
              <a:buNone/>
              <a:defRPr sz="831"/>
            </a:lvl6pPr>
            <a:lvl7pPr marL="1424750" indent="0" algn="ctr">
              <a:buNone/>
              <a:defRPr sz="831"/>
            </a:lvl7pPr>
            <a:lvl8pPr marL="1662208" indent="0" algn="ctr">
              <a:buNone/>
              <a:defRPr sz="831"/>
            </a:lvl8pPr>
            <a:lvl9pPr marL="1899666" indent="0" algn="ctr">
              <a:buNone/>
              <a:defRPr sz="831"/>
            </a:lvl9pPr>
          </a:lstStyle>
          <a:p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614B26F3-AD63-4C7D-9725-F2CBCC8340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06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3CE9D61-0A51-48CC-BF31-56EAB667D9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88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2" y="1710085"/>
            <a:ext cx="10515600" cy="2853316"/>
          </a:xfrm>
        </p:spPr>
        <p:txBody>
          <a:bodyPr anchor="b"/>
          <a:lstStyle>
            <a:lvl1pPr>
              <a:defRPr sz="3116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2" y="4590395"/>
            <a:ext cx="10515600" cy="1500492"/>
          </a:xfrm>
        </p:spPr>
        <p:txBody>
          <a:bodyPr/>
          <a:lstStyle>
            <a:lvl1pPr marL="0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1pPr>
            <a:lvl2pPr marL="237458" indent="0">
              <a:buNone/>
              <a:defRPr sz="1039">
                <a:solidFill>
                  <a:schemeClr val="tx1">
                    <a:tint val="75000"/>
                  </a:schemeClr>
                </a:solidFill>
              </a:defRPr>
            </a:lvl2pPr>
            <a:lvl3pPr marL="474917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3pPr>
            <a:lvl4pPr marL="712375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4pPr>
            <a:lvl5pPr marL="949833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5pPr>
            <a:lvl6pPr marL="1187291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6pPr>
            <a:lvl7pPr marL="1424750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7pPr>
            <a:lvl8pPr marL="1662208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8pPr>
            <a:lvl9pPr marL="1899666" indent="0">
              <a:buNone/>
              <a:defRPr sz="8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8317614E-B81C-415C-97F2-CFF5A9E517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985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996"/>
            <a:ext cx="5181600" cy="4352221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1" y="1825996"/>
            <a:ext cx="5181600" cy="4352221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7798A1BC-C9E0-463C-A2D8-2AABE93546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10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99"/>
            <a:ext cx="10515600" cy="1325832"/>
          </a:xfrm>
        </p:spPr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505"/>
            <a:ext cx="5157787" cy="824079"/>
          </a:xfrm>
        </p:spPr>
        <p:txBody>
          <a:bodyPr anchor="b"/>
          <a:lstStyle>
            <a:lvl1pPr marL="0" indent="0">
              <a:buNone/>
              <a:defRPr sz="1247" b="1"/>
            </a:lvl1pPr>
            <a:lvl2pPr marL="237458" indent="0">
              <a:buNone/>
              <a:defRPr sz="1039" b="1"/>
            </a:lvl2pPr>
            <a:lvl3pPr marL="474917" indent="0">
              <a:buNone/>
              <a:defRPr sz="935" b="1"/>
            </a:lvl3pPr>
            <a:lvl4pPr marL="712375" indent="0">
              <a:buNone/>
              <a:defRPr sz="831" b="1"/>
            </a:lvl4pPr>
            <a:lvl5pPr marL="949833" indent="0">
              <a:buNone/>
              <a:defRPr sz="831" b="1"/>
            </a:lvl5pPr>
            <a:lvl6pPr marL="1187291" indent="0">
              <a:buNone/>
              <a:defRPr sz="831" b="1"/>
            </a:lvl6pPr>
            <a:lvl7pPr marL="1424750" indent="0">
              <a:buNone/>
              <a:defRPr sz="831" b="1"/>
            </a:lvl7pPr>
            <a:lvl8pPr marL="1662208" indent="0">
              <a:buNone/>
              <a:defRPr sz="831" b="1"/>
            </a:lvl8pPr>
            <a:lvl9pPr marL="1899666" indent="0">
              <a:buNone/>
              <a:defRPr sz="831" b="1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584"/>
            <a:ext cx="5157787" cy="3685336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505"/>
            <a:ext cx="5183188" cy="824079"/>
          </a:xfrm>
        </p:spPr>
        <p:txBody>
          <a:bodyPr anchor="b"/>
          <a:lstStyle>
            <a:lvl1pPr marL="0" indent="0">
              <a:buNone/>
              <a:defRPr sz="1247" b="1"/>
            </a:lvl1pPr>
            <a:lvl2pPr marL="237458" indent="0">
              <a:buNone/>
              <a:defRPr sz="1039" b="1"/>
            </a:lvl2pPr>
            <a:lvl3pPr marL="474917" indent="0">
              <a:buNone/>
              <a:defRPr sz="935" b="1"/>
            </a:lvl3pPr>
            <a:lvl4pPr marL="712375" indent="0">
              <a:buNone/>
              <a:defRPr sz="831" b="1"/>
            </a:lvl4pPr>
            <a:lvl5pPr marL="949833" indent="0">
              <a:buNone/>
              <a:defRPr sz="831" b="1"/>
            </a:lvl5pPr>
            <a:lvl6pPr marL="1187291" indent="0">
              <a:buNone/>
              <a:defRPr sz="831" b="1"/>
            </a:lvl6pPr>
            <a:lvl7pPr marL="1424750" indent="0">
              <a:buNone/>
              <a:defRPr sz="831" b="1"/>
            </a:lvl7pPr>
            <a:lvl8pPr marL="1662208" indent="0">
              <a:buNone/>
              <a:defRPr sz="831" b="1"/>
            </a:lvl8pPr>
            <a:lvl9pPr marL="1899666" indent="0">
              <a:buNone/>
              <a:defRPr sz="831" b="1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584"/>
            <a:ext cx="5183188" cy="3685336"/>
          </a:xfrm>
        </p:spPr>
        <p:txBody>
          <a:bodyPr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21D6B917-4215-4A16-A21D-2FDD4D16F9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036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9FD2DF2B-9524-4429-B35F-CB088D36C91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7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A7E-5B45-4D2D-ACAE-367D450FCC06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2292-D6ED-4985-9E3D-3CE2411982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2461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BF486D87-2D3C-406E-BA8F-FC48623C78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199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93"/>
            <a:ext cx="3932236" cy="1600525"/>
          </a:xfrm>
        </p:spPr>
        <p:txBody>
          <a:bodyPr anchor="b"/>
          <a:lstStyle>
            <a:lvl1pPr>
              <a:defRPr sz="1662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626"/>
            <a:ext cx="6172201" cy="4874614"/>
          </a:xfrm>
        </p:spPr>
        <p:txBody>
          <a:bodyPr/>
          <a:lstStyle>
            <a:lvl1pPr>
              <a:defRPr sz="1662"/>
            </a:lvl1pPr>
            <a:lvl2pPr>
              <a:defRPr sz="1454"/>
            </a:lvl2pPr>
            <a:lvl3pPr>
              <a:defRPr sz="1247"/>
            </a:lvl3pPr>
            <a:lvl4pPr>
              <a:defRPr sz="1039"/>
            </a:lvl4pPr>
            <a:lvl5pPr>
              <a:defRPr sz="1039"/>
            </a:lvl5pPr>
            <a:lvl6pPr>
              <a:defRPr sz="1039"/>
            </a:lvl6pPr>
            <a:lvl7pPr>
              <a:defRPr sz="1039"/>
            </a:lvl7pPr>
            <a:lvl8pPr>
              <a:defRPr sz="1039"/>
            </a:lvl8pPr>
            <a:lvl9pPr>
              <a:defRPr sz="1039"/>
            </a:lvl9pPr>
          </a:lstStyle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818"/>
            <a:ext cx="3932236" cy="3812362"/>
          </a:xfrm>
        </p:spPr>
        <p:txBody>
          <a:bodyPr/>
          <a:lstStyle>
            <a:lvl1pPr marL="0" indent="0">
              <a:buNone/>
              <a:defRPr sz="831"/>
            </a:lvl1pPr>
            <a:lvl2pPr marL="237458" indent="0">
              <a:buNone/>
              <a:defRPr sz="727"/>
            </a:lvl2pPr>
            <a:lvl3pPr marL="474917" indent="0">
              <a:buNone/>
              <a:defRPr sz="623"/>
            </a:lvl3pPr>
            <a:lvl4pPr marL="712375" indent="0">
              <a:buNone/>
              <a:defRPr sz="519"/>
            </a:lvl4pPr>
            <a:lvl5pPr marL="949833" indent="0">
              <a:buNone/>
              <a:defRPr sz="519"/>
            </a:lvl5pPr>
            <a:lvl6pPr marL="1187291" indent="0">
              <a:buNone/>
              <a:defRPr sz="519"/>
            </a:lvl6pPr>
            <a:lvl7pPr marL="1424750" indent="0">
              <a:buNone/>
              <a:defRPr sz="519"/>
            </a:lvl7pPr>
            <a:lvl8pPr marL="1662208" indent="0">
              <a:buNone/>
              <a:defRPr sz="519"/>
            </a:lvl8pPr>
            <a:lvl9pPr marL="1899666" indent="0">
              <a:buNone/>
              <a:defRPr sz="519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70311B3E-60DE-4897-AD4F-36F5AF7075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21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93"/>
            <a:ext cx="3932236" cy="1600525"/>
          </a:xfrm>
        </p:spPr>
        <p:txBody>
          <a:bodyPr anchor="b"/>
          <a:lstStyle>
            <a:lvl1pPr>
              <a:defRPr sz="1662"/>
            </a:lvl1pPr>
          </a:lstStyle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626"/>
            <a:ext cx="6172201" cy="487461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662"/>
            </a:lvl1pPr>
            <a:lvl2pPr marL="237458" indent="0">
              <a:buNone/>
              <a:defRPr sz="1454"/>
            </a:lvl2pPr>
            <a:lvl3pPr marL="474917" indent="0">
              <a:buNone/>
              <a:defRPr sz="1247"/>
            </a:lvl3pPr>
            <a:lvl4pPr marL="712375" indent="0">
              <a:buNone/>
              <a:defRPr sz="1039"/>
            </a:lvl4pPr>
            <a:lvl5pPr marL="949833" indent="0">
              <a:buNone/>
              <a:defRPr sz="1039"/>
            </a:lvl5pPr>
            <a:lvl6pPr marL="1187291" indent="0">
              <a:buNone/>
              <a:defRPr sz="1039"/>
            </a:lvl6pPr>
            <a:lvl7pPr marL="1424750" indent="0">
              <a:buNone/>
              <a:defRPr sz="1039"/>
            </a:lvl7pPr>
            <a:lvl8pPr marL="1662208" indent="0">
              <a:buNone/>
              <a:defRPr sz="1039"/>
            </a:lvl8pPr>
            <a:lvl9pPr marL="1899666" indent="0">
              <a:buNone/>
              <a:defRPr sz="1039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818"/>
            <a:ext cx="3932236" cy="3812362"/>
          </a:xfrm>
        </p:spPr>
        <p:txBody>
          <a:bodyPr/>
          <a:lstStyle>
            <a:lvl1pPr marL="0" indent="0">
              <a:buNone/>
              <a:defRPr sz="831"/>
            </a:lvl1pPr>
            <a:lvl2pPr marL="237458" indent="0">
              <a:buNone/>
              <a:defRPr sz="727"/>
            </a:lvl2pPr>
            <a:lvl3pPr marL="474917" indent="0">
              <a:buNone/>
              <a:defRPr sz="623"/>
            </a:lvl3pPr>
            <a:lvl4pPr marL="712375" indent="0">
              <a:buNone/>
              <a:defRPr sz="519"/>
            </a:lvl4pPr>
            <a:lvl5pPr marL="949833" indent="0">
              <a:buNone/>
              <a:defRPr sz="519"/>
            </a:lvl5pPr>
            <a:lvl6pPr marL="1187291" indent="0">
              <a:buNone/>
              <a:defRPr sz="519"/>
            </a:lvl6pPr>
            <a:lvl7pPr marL="1424750" indent="0">
              <a:buNone/>
              <a:defRPr sz="519"/>
            </a:lvl7pPr>
            <a:lvl8pPr marL="1662208" indent="0">
              <a:buNone/>
              <a:defRPr sz="519"/>
            </a:lvl8pPr>
            <a:lvl9pPr marL="1899666" indent="0">
              <a:buNone/>
              <a:defRPr sz="519"/>
            </a:lvl9pPr>
          </a:lstStyle>
          <a:p>
            <a:pPr lvl="0"/>
            <a:r>
              <a:rPr lang="ru-RU" noProof="1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B7380D64-0CD6-4E2E-AB93-113D63FE5E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218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18128B7C-5E76-4787-A056-211EA6BF92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441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899" y="365198"/>
            <a:ext cx="2628900" cy="5813018"/>
          </a:xfrm>
        </p:spPr>
        <p:txBody>
          <a:bodyPr vert="eaVert"/>
          <a:lstStyle/>
          <a:p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98"/>
            <a:ext cx="7734300" cy="5813018"/>
          </a:xfrm>
        </p:spPr>
        <p:txBody>
          <a:bodyPr vert="eaVert"/>
          <a:lstStyle/>
          <a:p>
            <a:pPr lvl="0"/>
            <a:r>
              <a:rPr lang="ru-RU" noProof="1" smtClean="0"/>
              <a:t>Образец текста</a:t>
            </a:r>
          </a:p>
          <a:p>
            <a:pPr lvl="1"/>
            <a:r>
              <a:rPr lang="ru-RU" noProof="1" smtClean="0"/>
              <a:t>Второй уровень</a:t>
            </a:r>
          </a:p>
          <a:p>
            <a:pPr lvl="2"/>
            <a:r>
              <a:rPr lang="ru-RU" noProof="1" smtClean="0"/>
              <a:t>Третий уровень</a:t>
            </a:r>
          </a:p>
          <a:p>
            <a:pPr lvl="3"/>
            <a:r>
              <a:rPr lang="ru-RU" noProof="1" smtClean="0"/>
              <a:t>Четвертый уровень</a:t>
            </a:r>
          </a:p>
          <a:p>
            <a:pPr lvl="4"/>
            <a:r>
              <a:rPr lang="ru-RU" noProof="1" smtClean="0"/>
              <a:t>Пятый уровень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33222">
              <a:defRPr/>
            </a:pPr>
            <a:fld id="{ADB50A41-C040-44BA-919A-34FAAF3DA5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05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A7E-5B45-4D2D-ACAE-367D450FCC06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2292-D6ED-4985-9E3D-3CE2411982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92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A7E-5B45-4D2D-ACAE-367D450FCC06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2292-D6ED-4985-9E3D-3CE2411982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04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A7E-5B45-4D2D-ACAE-367D450FCC06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2292-D6ED-4985-9E3D-3CE2411982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04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A7E-5B45-4D2D-ACAE-367D450FCC06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2292-D6ED-4985-9E3D-3CE2411982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744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B8A7E-5B45-4D2D-ACAE-367D450FCC06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E2292-D6ED-4985-9E3D-3CE2411982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273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B8A7E-5B45-4D2D-ACAE-367D450FCC06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E2292-D6ED-4985-9E3D-3CE2411982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40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2" y="364998"/>
            <a:ext cx="10515600" cy="132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>
          <a:xfrm>
            <a:off x="838202" y="1826089"/>
            <a:ext cx="10515600" cy="4351389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noProof="1"/>
              <a:t>Образец текста</a:t>
            </a:r>
          </a:p>
          <a:p>
            <a:pPr lvl="1"/>
            <a:r>
              <a:rPr noProof="1"/>
              <a:t>Второй уровень</a:t>
            </a:r>
          </a:p>
          <a:p>
            <a:pPr lvl="2"/>
            <a:r>
              <a:rPr noProof="1"/>
              <a:t>Третий уровень</a:t>
            </a:r>
          </a:p>
          <a:p>
            <a:pPr lvl="3"/>
            <a:r>
              <a:rPr noProof="1"/>
              <a:t>Четвертый уровень</a:t>
            </a:r>
          </a:p>
          <a:p>
            <a:pPr lvl="4"/>
            <a:r>
              <a:rPr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678"/>
            <a:ext cx="2743200" cy="366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31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2" y="6356678"/>
            <a:ext cx="4114800" cy="366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31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678"/>
            <a:ext cx="2743200" cy="366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31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33222">
              <a:defRPr/>
            </a:pPr>
            <a:fld id="{5E61AEA9-26B8-48BD-8EA9-C58B733EEAB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2pPr>
      <a:lvl3pPr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3pPr>
      <a:lvl4pPr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4pPr>
      <a:lvl5pPr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5pPr>
      <a:lvl6pPr marL="316611"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6pPr>
      <a:lvl7pPr marL="633222"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7pPr>
      <a:lvl8pPr marL="949833"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8pPr>
      <a:lvl9pPr marL="1266444"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18729" indent="-118729" algn="l" defTabSz="474917" rtl="0" fontAlgn="base">
        <a:lnSpc>
          <a:spcPct val="90000"/>
        </a:lnSpc>
        <a:spcBef>
          <a:spcPts val="519"/>
        </a:spcBef>
        <a:spcAft>
          <a:spcPct val="0"/>
        </a:spcAft>
        <a:buFont typeface="Arial" panose="020B0604020202020204" pitchFamily="34" charset="0"/>
        <a:buChar char="•"/>
        <a:defRPr sz="1454" kern="1200">
          <a:solidFill>
            <a:schemeClr val="tx1"/>
          </a:solidFill>
          <a:latin typeface="+mn-lt"/>
          <a:ea typeface="+mn-ea"/>
          <a:cs typeface="+mn-cs"/>
        </a:defRPr>
      </a:lvl1pPr>
      <a:lvl2pPr marL="356187" indent="-118729" algn="l" defTabSz="474917" rtl="0" fontAlgn="base">
        <a:lnSpc>
          <a:spcPct val="90000"/>
        </a:lnSpc>
        <a:spcBef>
          <a:spcPts val="26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593646" indent="-118729" algn="l" defTabSz="474917" rtl="0" fontAlgn="base">
        <a:lnSpc>
          <a:spcPct val="90000"/>
        </a:lnSpc>
        <a:spcBef>
          <a:spcPts val="260"/>
        </a:spcBef>
        <a:spcAft>
          <a:spcPct val="0"/>
        </a:spcAft>
        <a:buFont typeface="Arial" panose="020B0604020202020204" pitchFamily="34" charset="0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3pPr>
      <a:lvl4pPr marL="831104" indent="-118729" algn="l" defTabSz="474917" rtl="0" fontAlgn="base">
        <a:lnSpc>
          <a:spcPct val="90000"/>
        </a:lnSpc>
        <a:spcBef>
          <a:spcPts val="260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68562" indent="-118729" algn="l" defTabSz="474917" rtl="0" fontAlgn="base">
        <a:lnSpc>
          <a:spcPct val="90000"/>
        </a:lnSpc>
        <a:spcBef>
          <a:spcPts val="260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306020" indent="-118729" algn="l" defTabSz="474917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543479" indent="-118729" algn="l" defTabSz="474917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780937" indent="-118729" algn="l" defTabSz="474917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2018395" indent="-118729" algn="l" defTabSz="474917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1pPr>
      <a:lvl2pPr marL="237458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2pPr>
      <a:lvl3pPr marL="474917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3pPr>
      <a:lvl4pPr marL="712375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949833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187291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424750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662208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1899666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2" y="364998"/>
            <a:ext cx="10515600" cy="132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>
          <a:xfrm>
            <a:off x="838202" y="1826089"/>
            <a:ext cx="10515600" cy="4351389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noProof="1"/>
              <a:t>Образец текста</a:t>
            </a:r>
          </a:p>
          <a:p>
            <a:pPr lvl="1"/>
            <a:r>
              <a:rPr noProof="1"/>
              <a:t>Второй уровень</a:t>
            </a:r>
          </a:p>
          <a:p>
            <a:pPr lvl="2"/>
            <a:r>
              <a:rPr noProof="1"/>
              <a:t>Третий уровень</a:t>
            </a:r>
          </a:p>
          <a:p>
            <a:pPr lvl="3"/>
            <a:r>
              <a:rPr noProof="1"/>
              <a:t>Четвертый уровень</a:t>
            </a:r>
          </a:p>
          <a:p>
            <a:pPr lvl="4"/>
            <a:r>
              <a:rPr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678"/>
            <a:ext cx="2743200" cy="366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31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2" y="6356678"/>
            <a:ext cx="4114800" cy="366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31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678"/>
            <a:ext cx="2743200" cy="366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31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33222">
              <a:defRPr/>
            </a:pPr>
            <a:fld id="{CF46D8EE-D1E9-4FC1-B4FB-31911AC742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6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2pPr>
      <a:lvl3pPr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3pPr>
      <a:lvl4pPr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4pPr>
      <a:lvl5pPr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5pPr>
      <a:lvl6pPr marL="316611"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6pPr>
      <a:lvl7pPr marL="633222"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7pPr>
      <a:lvl8pPr marL="949833"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8pPr>
      <a:lvl9pPr marL="1266444"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18729" indent="-118729" algn="l" defTabSz="474917" rtl="0" fontAlgn="base">
        <a:lnSpc>
          <a:spcPct val="90000"/>
        </a:lnSpc>
        <a:spcBef>
          <a:spcPts val="519"/>
        </a:spcBef>
        <a:spcAft>
          <a:spcPct val="0"/>
        </a:spcAft>
        <a:buFont typeface="Arial" panose="020B0604020202020204" pitchFamily="34" charset="0"/>
        <a:buChar char="•"/>
        <a:defRPr sz="1454" kern="1200">
          <a:solidFill>
            <a:schemeClr val="tx1"/>
          </a:solidFill>
          <a:latin typeface="+mn-lt"/>
          <a:ea typeface="+mn-ea"/>
          <a:cs typeface="+mn-cs"/>
        </a:defRPr>
      </a:lvl1pPr>
      <a:lvl2pPr marL="356187" indent="-118729" algn="l" defTabSz="474917" rtl="0" fontAlgn="base">
        <a:lnSpc>
          <a:spcPct val="90000"/>
        </a:lnSpc>
        <a:spcBef>
          <a:spcPts val="26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593646" indent="-118729" algn="l" defTabSz="474917" rtl="0" fontAlgn="base">
        <a:lnSpc>
          <a:spcPct val="90000"/>
        </a:lnSpc>
        <a:spcBef>
          <a:spcPts val="260"/>
        </a:spcBef>
        <a:spcAft>
          <a:spcPct val="0"/>
        </a:spcAft>
        <a:buFont typeface="Arial" panose="020B0604020202020204" pitchFamily="34" charset="0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3pPr>
      <a:lvl4pPr marL="831104" indent="-118729" algn="l" defTabSz="474917" rtl="0" fontAlgn="base">
        <a:lnSpc>
          <a:spcPct val="90000"/>
        </a:lnSpc>
        <a:spcBef>
          <a:spcPts val="260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68562" indent="-118729" algn="l" defTabSz="474917" rtl="0" fontAlgn="base">
        <a:lnSpc>
          <a:spcPct val="90000"/>
        </a:lnSpc>
        <a:spcBef>
          <a:spcPts val="260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306020" indent="-118729" algn="l" defTabSz="474917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543479" indent="-118729" algn="l" defTabSz="474917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780937" indent="-118729" algn="l" defTabSz="474917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2018395" indent="-118729" algn="l" defTabSz="474917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1pPr>
      <a:lvl2pPr marL="237458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2pPr>
      <a:lvl3pPr marL="474917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3pPr>
      <a:lvl4pPr marL="712375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949833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187291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424750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662208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1899666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2" y="364998"/>
            <a:ext cx="10515600" cy="132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>
          <a:xfrm>
            <a:off x="838202" y="1826089"/>
            <a:ext cx="10515600" cy="4351389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noProof="1"/>
              <a:t>Образец текста</a:t>
            </a:r>
          </a:p>
          <a:p>
            <a:pPr lvl="1"/>
            <a:r>
              <a:rPr noProof="1"/>
              <a:t>Второй уровень</a:t>
            </a:r>
          </a:p>
          <a:p>
            <a:pPr lvl="2"/>
            <a:r>
              <a:rPr noProof="1"/>
              <a:t>Третий уровень</a:t>
            </a:r>
          </a:p>
          <a:p>
            <a:pPr lvl="3"/>
            <a:r>
              <a:rPr noProof="1"/>
              <a:t>Четвертый уровень</a:t>
            </a:r>
          </a:p>
          <a:p>
            <a:pPr lvl="4"/>
            <a:r>
              <a:rPr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678"/>
            <a:ext cx="2743200" cy="366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31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33222">
              <a:defRPr/>
            </a:pPr>
            <a:fld id="{F6870A72-B632-4589-AB23-018CAF3497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27.02.2023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2" y="6356678"/>
            <a:ext cx="4114800" cy="366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31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33222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678"/>
            <a:ext cx="2743200" cy="366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31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33222">
              <a:defRPr/>
            </a:pPr>
            <a:fld id="{CF46D8EE-D1E9-4FC1-B4FB-31911AC742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33222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9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2pPr>
      <a:lvl3pPr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3pPr>
      <a:lvl4pPr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4pPr>
      <a:lvl5pPr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5pPr>
      <a:lvl6pPr marL="316611"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6pPr>
      <a:lvl7pPr marL="633222"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7pPr>
      <a:lvl8pPr marL="949833"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8pPr>
      <a:lvl9pPr marL="1266444" algn="l" defTabSz="474917" rtl="0" fontAlgn="base">
        <a:lnSpc>
          <a:spcPct val="90000"/>
        </a:lnSpc>
        <a:spcBef>
          <a:spcPct val="0"/>
        </a:spcBef>
        <a:spcAft>
          <a:spcPct val="0"/>
        </a:spcAft>
        <a:defRPr sz="228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18729" indent="-118729" algn="l" defTabSz="474917" rtl="0" fontAlgn="base">
        <a:lnSpc>
          <a:spcPct val="90000"/>
        </a:lnSpc>
        <a:spcBef>
          <a:spcPts val="519"/>
        </a:spcBef>
        <a:spcAft>
          <a:spcPct val="0"/>
        </a:spcAft>
        <a:buFont typeface="Arial" panose="020B0604020202020204" pitchFamily="34" charset="0"/>
        <a:buChar char="•"/>
        <a:defRPr sz="1454" kern="1200">
          <a:solidFill>
            <a:schemeClr val="tx1"/>
          </a:solidFill>
          <a:latin typeface="+mn-lt"/>
          <a:ea typeface="+mn-ea"/>
          <a:cs typeface="+mn-cs"/>
        </a:defRPr>
      </a:lvl1pPr>
      <a:lvl2pPr marL="356187" indent="-118729" algn="l" defTabSz="474917" rtl="0" fontAlgn="base">
        <a:lnSpc>
          <a:spcPct val="90000"/>
        </a:lnSpc>
        <a:spcBef>
          <a:spcPts val="26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593646" indent="-118729" algn="l" defTabSz="474917" rtl="0" fontAlgn="base">
        <a:lnSpc>
          <a:spcPct val="90000"/>
        </a:lnSpc>
        <a:spcBef>
          <a:spcPts val="260"/>
        </a:spcBef>
        <a:spcAft>
          <a:spcPct val="0"/>
        </a:spcAft>
        <a:buFont typeface="Arial" panose="020B0604020202020204" pitchFamily="34" charset="0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3pPr>
      <a:lvl4pPr marL="831104" indent="-118729" algn="l" defTabSz="474917" rtl="0" fontAlgn="base">
        <a:lnSpc>
          <a:spcPct val="90000"/>
        </a:lnSpc>
        <a:spcBef>
          <a:spcPts val="260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68562" indent="-118729" algn="l" defTabSz="474917" rtl="0" fontAlgn="base">
        <a:lnSpc>
          <a:spcPct val="90000"/>
        </a:lnSpc>
        <a:spcBef>
          <a:spcPts val="260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306020" indent="-118729" algn="l" defTabSz="474917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543479" indent="-118729" algn="l" defTabSz="474917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780937" indent="-118729" algn="l" defTabSz="474917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2018395" indent="-118729" algn="l" defTabSz="474917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1pPr>
      <a:lvl2pPr marL="237458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2pPr>
      <a:lvl3pPr marL="474917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3pPr>
      <a:lvl4pPr marL="712375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4pPr>
      <a:lvl5pPr marL="949833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5pPr>
      <a:lvl6pPr marL="1187291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6pPr>
      <a:lvl7pPr marL="1424750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7pPr>
      <a:lvl8pPr marL="1662208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8pPr>
      <a:lvl9pPr marL="1899666" algn="l" defTabSz="474917" rtl="0" eaLnBrk="1" latinLnBrk="0" hangingPunct="1">
        <a:defRPr sz="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jpeg"/><Relationship Id="rId4" Type="http://schemas.openxmlformats.org/officeDocument/2006/relationships/image" Target="../media/image43.pn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расивые картинки для презентации (53 фото) • Развлекательн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11925" y="1205832"/>
            <a:ext cx="848905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Наставничество, как форма</a:t>
            </a:r>
          </a:p>
          <a:p>
            <a:pPr algn="ctr"/>
            <a:r>
              <a:rPr lang="sah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</a:t>
            </a:r>
            <a:r>
              <a:rPr lang="sah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етодической работы </a:t>
            </a:r>
          </a:p>
          <a:p>
            <a:pPr algn="ctr"/>
            <a:r>
              <a:rPr lang="sah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 педагогами ДОУ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0618" y="238016"/>
            <a:ext cx="4819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dirty="0" smtClean="0">
                <a:solidFill>
                  <a:schemeClr val="accent5">
                    <a:lumMod val="50000"/>
                  </a:schemeClr>
                </a:solidFill>
              </a:rPr>
              <a:t>МБДОУ “Детский сад №28 “Кэнчээри” с.Танда”</a:t>
            </a:r>
          </a:p>
          <a:p>
            <a:pPr algn="ctr"/>
            <a:r>
              <a:rPr lang="sah-RU" dirty="0" smtClean="0">
                <a:solidFill>
                  <a:schemeClr val="accent5">
                    <a:lumMod val="50000"/>
                  </a:schemeClr>
                </a:solidFill>
              </a:rPr>
              <a:t>МР “Усть-Алданский улус (район)”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9222" y="5088404"/>
            <a:ext cx="4167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dirty="0" smtClean="0">
                <a:solidFill>
                  <a:schemeClr val="accent5">
                    <a:lumMod val="50000"/>
                  </a:schemeClr>
                </a:solidFill>
              </a:rPr>
              <a:t>Старший воспитатель высшей категории</a:t>
            </a:r>
          </a:p>
          <a:p>
            <a:r>
              <a:rPr lang="sah-RU" dirty="0" smtClean="0">
                <a:solidFill>
                  <a:schemeClr val="accent5">
                    <a:lumMod val="50000"/>
                  </a:schemeClr>
                </a:solidFill>
              </a:rPr>
              <a:t>Аммосова С.Д.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"/>
          <a:stretch/>
        </p:blipFill>
        <p:spPr>
          <a:xfrm>
            <a:off x="676465" y="3671455"/>
            <a:ext cx="1368442" cy="20737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8907" y="3916559"/>
            <a:ext cx="5338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2800" dirty="0" smtClean="0">
                <a:solidFill>
                  <a:srgbClr val="C00000"/>
                </a:solidFill>
              </a:rPr>
              <a:t>/опыт работы клуба “Наставник”/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6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Красивые картинки для презентации (53 фото) • Развлекательн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82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31818" y="324140"/>
            <a:ext cx="6830293" cy="140102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Молодыми педагогами разработаны инновационные технологии как</a:t>
            </a:r>
            <a:r>
              <a:rPr lang="sah-RU" sz="2000" dirty="0" smtClean="0">
                <a:solidFill>
                  <a:schemeClr val="accent1">
                    <a:lumMod val="75000"/>
                  </a:schemeClr>
                </a:solidFill>
              </a:rPr>
              <a:t>: “Квестик для дошколят”, “Адвент”, “Ситуация”, “Гендерное воспитание”, “Родительская академия”, “Интерактивные игры” и т.д.</a:t>
            </a:r>
          </a:p>
          <a:p>
            <a:pPr marL="0" indent="0" algn="ctr">
              <a:buNone/>
            </a:pP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652" t="6171" r="25289" b="33003"/>
          <a:stretch/>
        </p:blipFill>
        <p:spPr>
          <a:xfrm>
            <a:off x="9510221" y="3484580"/>
            <a:ext cx="2424547" cy="30696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028" t="3998" r="30917" b="1"/>
          <a:stretch/>
        </p:blipFill>
        <p:spPr>
          <a:xfrm>
            <a:off x="9510221" y="190307"/>
            <a:ext cx="2424547" cy="2683403"/>
          </a:xfrm>
          <a:prstGeom prst="rect">
            <a:avLst/>
          </a:prstGeom>
        </p:spPr>
      </p:pic>
      <p:pic>
        <p:nvPicPr>
          <p:cNvPr id="8" name="Изображение 6"/>
          <p:cNvPicPr>
            <a:picLocks noChangeAspect="1"/>
          </p:cNvPicPr>
          <p:nvPr/>
        </p:nvPicPr>
        <p:blipFill>
          <a:blip r:embed="rId5"/>
          <a:srcRect l="19705" t="21628" r="16215" b="10671"/>
          <a:stretch>
            <a:fillRect/>
          </a:stretch>
        </p:blipFill>
        <p:spPr>
          <a:xfrm>
            <a:off x="7214701" y="2110982"/>
            <a:ext cx="1988822" cy="28019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180" y="2435462"/>
            <a:ext cx="1902946" cy="28194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639" y="4529767"/>
            <a:ext cx="1469524" cy="2081826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1" name="Picture 3" descr="E:\асд.jpg"/>
          <p:cNvPicPr>
            <a:picLocks noChangeAspect="1" noChangeArrowheads="1"/>
          </p:cNvPicPr>
          <p:nvPr/>
        </p:nvPicPr>
        <p:blipFill>
          <a:blip r:embed="rId9" cstate="print"/>
          <a:srcRect l="3015" b="49674"/>
          <a:stretch>
            <a:fillRect/>
          </a:stretch>
        </p:blipFill>
        <p:spPr bwMode="auto">
          <a:xfrm rot="17792382">
            <a:off x="3616159" y="4404178"/>
            <a:ext cx="2068349" cy="147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E:\сканированные пособии\валеология.jpg"/>
          <p:cNvPicPr>
            <a:picLocks noChangeAspect="1" noChangeArrowheads="1"/>
          </p:cNvPicPr>
          <p:nvPr/>
        </p:nvPicPr>
        <p:blipFill>
          <a:blip r:embed="rId10" cstate="print"/>
          <a:srcRect l="569" t="50141" r="2529" b="2616"/>
          <a:stretch>
            <a:fillRect/>
          </a:stretch>
        </p:blipFill>
        <p:spPr bwMode="auto">
          <a:xfrm rot="15581669">
            <a:off x="1759115" y="2326486"/>
            <a:ext cx="2483600" cy="1665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3952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расивые картинки для презентации (53 фото) • Развлекательн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82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11" y="2124525"/>
            <a:ext cx="10515600" cy="2059548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alibri"/>
              </a:rPr>
              <a:t>Результат поможет </a:t>
            </a: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alibri"/>
              </a:rPr>
              <a:t>наставникам улучшить свои профессиональные качества, а отзывы </a:t>
            </a: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alibri"/>
              </a:rPr>
              <a:t>молодых педагогов будут </a:t>
            </a: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alibri"/>
              </a:rPr>
              <a:t>использованы с целью дальнейшего совершенствования системы наставничества.</a:t>
            </a:r>
            <a:br>
              <a:rPr lang="ru-RU" sz="1800" dirty="0">
                <a:solidFill>
                  <a:srgbClr val="5B9BD5">
                    <a:lumMod val="75000"/>
                  </a:srgbClr>
                </a:solidFill>
                <a:latin typeface="Calibri"/>
              </a:rPr>
            </a:b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alibri"/>
              </a:rPr>
              <a:t/>
            </a:r>
            <a:b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alibri"/>
              </a:rPr>
            </a:b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alibri"/>
              </a:rPr>
              <a:t/>
            </a:r>
            <a:br>
              <a:rPr lang="ru-RU" sz="1800" dirty="0">
                <a:solidFill>
                  <a:srgbClr val="5B9BD5">
                    <a:lumMod val="75000"/>
                  </a:srgbClr>
                </a:solidFill>
                <a:latin typeface="Calibri"/>
              </a:rPr>
            </a:b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alibri"/>
              </a:rPr>
              <a:t/>
            </a:r>
            <a:b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alibri"/>
              </a:rPr>
            </a:b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alibri"/>
              </a:rPr>
              <a:t/>
            </a:r>
            <a:br>
              <a:rPr lang="ru-RU" sz="1800" dirty="0">
                <a:solidFill>
                  <a:srgbClr val="5B9BD5">
                    <a:lumMod val="75000"/>
                  </a:srgbClr>
                </a:solidFill>
                <a:latin typeface="Calibri"/>
              </a:rPr>
            </a:b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alibri"/>
              </a:rPr>
              <a:t/>
            </a:r>
            <a:br>
              <a:rPr lang="ru-RU" sz="1800" dirty="0">
                <a:solidFill>
                  <a:srgbClr val="5B9BD5">
                    <a:lumMod val="75000"/>
                  </a:srgbClr>
                </a:solidFill>
                <a:latin typeface="Calibri"/>
              </a:rPr>
            </a:b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alibri"/>
              </a:rPr>
              <a:t/>
            </a:r>
            <a:b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alibri"/>
              </a:rPr>
            </a:br>
            <a: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alibri"/>
              </a:rPr>
              <a:t/>
            </a:r>
            <a:br>
              <a:rPr lang="ru-RU" sz="1800" dirty="0" smtClean="0">
                <a:solidFill>
                  <a:srgbClr val="5B9BD5">
                    <a:lumMod val="75000"/>
                  </a:srgbClr>
                </a:solidFill>
                <a:latin typeface="Calibri"/>
              </a:rPr>
            </a:br>
            <a:r>
              <a:rPr lang="ru-RU" sz="1800" dirty="0">
                <a:solidFill>
                  <a:srgbClr val="5B9BD5">
                    <a:lumMod val="75000"/>
                  </a:srgbClr>
                </a:solidFill>
                <a:latin typeface="Calibri"/>
              </a:rPr>
              <a:t/>
            </a:r>
            <a:br>
              <a:rPr lang="ru-RU" sz="1800" dirty="0">
                <a:solidFill>
                  <a:srgbClr val="5B9BD5">
                    <a:lumMod val="75000"/>
                  </a:srgbClr>
                </a:solidFill>
                <a:latin typeface="Calibri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84203" y="3369117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6319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расивые картинки для презентации (53 фото) • Развлекательн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5"/>
            <a:ext cx="12164291" cy="68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5333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Эмблема клуба </a:t>
            </a:r>
            <a:r>
              <a:rPr lang="ru-RU" sz="2000" dirty="0" smtClean="0">
                <a:solidFill>
                  <a:srgbClr val="C00000"/>
                </a:solidFill>
              </a:rPr>
              <a:t>"Наставник"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- ОДУВАНЧИК.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Одуванчик – идеальный символ цикличности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жизни и вечной череды перерождений. У него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весьма четкий и простой жизненный путь, и если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посмотреть на него с философской точки зрения, то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одуванчик – идеальный пример живого создания.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Он рождается из маленькой летающей семечки,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зарождается почти в любой почве, пробивает себе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путь наружу через любые препятствия, после чего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расцветает, увядает, дает потомство, которое в виде десятков маленьких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семян разлетается по миру, а процесс повторяется вновь и вновь.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113" y="372237"/>
            <a:ext cx="2857933" cy="2874080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64008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Красивые картинки для презентации (53 фото) • Развлекательные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 rot="16200000">
            <a:off x="1729213" y="1351204"/>
            <a:ext cx="1804115" cy="49001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 rot="16200000">
            <a:off x="5144182" y="3126808"/>
            <a:ext cx="1894622" cy="52270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 rot="16200000">
            <a:off x="8478606" y="1224000"/>
            <a:ext cx="1765585" cy="50622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Замещающее содержимое 11" descr="vektornaya-grafika-grafika--graphics-uzo-1351858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39" y="5107876"/>
            <a:ext cx="2184863" cy="154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Текстовое поле 32"/>
          <p:cNvSpPr txBox="1">
            <a:spLocks noChangeArrowheads="1"/>
          </p:cNvSpPr>
          <p:nvPr/>
        </p:nvSpPr>
        <p:spPr bwMode="auto">
          <a:xfrm>
            <a:off x="7219480" y="5195766"/>
            <a:ext cx="153570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Степанова</a:t>
            </a:r>
            <a:r>
              <a:rPr lang="en-US" altLang="en-US" sz="11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1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Симона</a:t>
            </a:r>
            <a:r>
              <a:rPr lang="en-US" altLang="en-US" sz="11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1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Семеновна</a:t>
            </a:r>
            <a:endParaRPr lang="en-US" altLang="en-US" sz="11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педагог</a:t>
            </a:r>
            <a:r>
              <a:rPr lang="en-US" altLang="en-US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дополнительного</a:t>
            </a:r>
            <a:r>
              <a:rPr lang="en-US" altLang="en-US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образования</a:t>
            </a:r>
            <a:endParaRPr lang="en-US" altLang="en-US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образование</a:t>
            </a:r>
            <a:r>
              <a:rPr lang="en-US" altLang="en-US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: </a:t>
            </a:r>
            <a:r>
              <a:rPr lang="en-US" altLang="en-US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среднее</a:t>
            </a:r>
            <a:r>
              <a:rPr lang="en-US" altLang="en-US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специальное</a:t>
            </a:r>
            <a:r>
              <a:rPr lang="en-US" altLang="en-US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</a:p>
        </p:txBody>
      </p:sp>
      <p:pic>
        <p:nvPicPr>
          <p:cNvPr id="6150" name="Изображение 5" descr="симона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t="30009" r="18520" b="34631"/>
          <a:stretch>
            <a:fillRect/>
          </a:stretch>
        </p:blipFill>
        <p:spPr bwMode="auto">
          <a:xfrm flipH="1">
            <a:off x="6550531" y="5315472"/>
            <a:ext cx="727307" cy="84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Изображение 5" descr="vektornaya-grafika-grafika--graphics-uzo-1351858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017" y="3330264"/>
            <a:ext cx="2142948" cy="138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Замещающее содержимое 11" descr="vektornaya-grafika-grafika--graphics-uzo-1351858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764" y="3170356"/>
            <a:ext cx="2042856" cy="1467544"/>
          </a:xfrm>
        </p:spPr>
      </p:pic>
      <p:pic>
        <p:nvPicPr>
          <p:cNvPr id="13" name="Замещающее содержимое 11" descr="vektornaya-grafika-grafika--graphics-uzo-1351858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220" y="5122641"/>
            <a:ext cx="2120726" cy="155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Текстовое поле 10"/>
          <p:cNvSpPr txBox="1">
            <a:spLocks noChangeArrowheads="1"/>
          </p:cNvSpPr>
          <p:nvPr/>
        </p:nvSpPr>
        <p:spPr bwMode="auto">
          <a:xfrm>
            <a:off x="4455467" y="5212198"/>
            <a:ext cx="1220511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Саввина</a:t>
            </a:r>
            <a:r>
              <a:rPr lang="en-US" altLang="en-US" sz="11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1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Нария</a:t>
            </a:r>
            <a:r>
              <a:rPr lang="en-US" altLang="en-US" sz="11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1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Ивановна</a:t>
            </a:r>
            <a:endParaRPr lang="en-US" altLang="ru-RU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музыкальный</a:t>
            </a:r>
            <a:r>
              <a:rPr lang="en-US" altLang="en-US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руководитель</a:t>
            </a:r>
            <a:endParaRPr lang="en-US" altLang="en-US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образование</a:t>
            </a:r>
            <a:r>
              <a:rPr lang="en-US" altLang="ru-RU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среднее</a:t>
            </a:r>
            <a:r>
              <a:rPr lang="en-US" altLang="en-US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специальное</a:t>
            </a:r>
            <a:endParaRPr lang="en-US" altLang="ru-RU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квалификационная</a:t>
            </a:r>
            <a:r>
              <a:rPr lang="en-US" altLang="ru-RU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 </a:t>
            </a:r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категория</a:t>
            </a:r>
            <a:r>
              <a:rPr lang="en-US" altLang="ru-RU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высшее</a:t>
            </a:r>
            <a:endParaRPr lang="en-US" altLang="en-US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7" name="Изображение 1" descr="IMG-20200311-WA00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>
            <a:fillRect/>
          </a:stretch>
        </p:blipFill>
        <p:spPr bwMode="auto">
          <a:xfrm flipH="1">
            <a:off x="3769943" y="5307468"/>
            <a:ext cx="601232" cy="915371"/>
          </a:xfrm>
          <a:prstGeom prst="rect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Замещающее содержимое 11" descr="vektornaya-grafika-grafika--graphics-uzo-1351858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28" y="3168040"/>
            <a:ext cx="2082921" cy="1469860"/>
          </a:xfrm>
        </p:spPr>
      </p:pic>
      <p:pic>
        <p:nvPicPr>
          <p:cNvPr id="19" name="Замещающее содержимое 11" descr="vektornaya-grafika-grafika--graphics-uzo-1351858[1]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4" y="3330264"/>
            <a:ext cx="2185147" cy="136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4"/>
          <a:stretch>
            <a:fillRect/>
          </a:stretch>
        </p:blipFill>
        <p:spPr bwMode="auto">
          <a:xfrm flipH="1">
            <a:off x="9795482" y="3423237"/>
            <a:ext cx="591268" cy="814396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Текстовое поле 31"/>
          <p:cNvSpPr txBox="1">
            <a:spLocks noChangeArrowheads="1"/>
          </p:cNvSpPr>
          <p:nvPr/>
        </p:nvSpPr>
        <p:spPr bwMode="auto">
          <a:xfrm>
            <a:off x="3612583" y="3423237"/>
            <a:ext cx="143365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Васильева</a:t>
            </a:r>
            <a:r>
              <a:rPr lang="en-US" altLang="en-US" sz="11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1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Алевтина</a:t>
            </a:r>
            <a:r>
              <a:rPr lang="en-US" altLang="en-US" sz="11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1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Анатолиевна</a:t>
            </a:r>
            <a:endParaRPr lang="en-US" altLang="ru-RU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инструктор</a:t>
            </a:r>
            <a:r>
              <a:rPr lang="en-US" altLang="en-US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по</a:t>
            </a:r>
            <a:r>
              <a:rPr lang="en-US" altLang="en-US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физ</a:t>
            </a:r>
            <a:r>
              <a:rPr lang="en-US" altLang="en-US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/</a:t>
            </a:r>
            <a:r>
              <a:rPr lang="en-US" altLang="en-US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культуре</a:t>
            </a:r>
            <a:endParaRPr lang="en-US" altLang="en-US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образование</a:t>
            </a:r>
            <a:r>
              <a:rPr lang="en-US" altLang="ru-RU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высшее</a:t>
            </a:r>
            <a:endParaRPr lang="en-US" altLang="ru-RU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endParaRPr lang="en-US" altLang="en-US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22" name="Текстовое поле 32"/>
          <p:cNvSpPr txBox="1">
            <a:spLocks noChangeArrowheads="1"/>
          </p:cNvSpPr>
          <p:nvPr/>
        </p:nvSpPr>
        <p:spPr bwMode="auto">
          <a:xfrm>
            <a:off x="10516779" y="3198931"/>
            <a:ext cx="1116890" cy="140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Кириллина</a:t>
            </a:r>
            <a:r>
              <a:rPr lang="en-US" altLang="en-US" sz="11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1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Варвара</a:t>
            </a:r>
            <a:r>
              <a:rPr lang="en-US" altLang="en-US" sz="11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1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Владимировна</a:t>
            </a:r>
            <a:endParaRPr lang="en-US" altLang="ru-RU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ah-RU" altLang="en-US" sz="105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воспитатель</a:t>
            </a:r>
            <a:endParaRPr lang="en-US" altLang="en-US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образование</a:t>
            </a:r>
            <a:r>
              <a:rPr lang="en-US" altLang="ru-RU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высшее</a:t>
            </a:r>
            <a:endParaRPr lang="en-US" altLang="ru-RU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квалификационная</a:t>
            </a:r>
            <a:r>
              <a:rPr lang="en-US" altLang="ru-RU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 </a:t>
            </a:r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категория</a:t>
            </a:r>
            <a:r>
              <a:rPr lang="en-US" altLang="ru-RU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СЗД</a:t>
            </a:r>
          </a:p>
        </p:txBody>
      </p:sp>
      <p:pic>
        <p:nvPicPr>
          <p:cNvPr id="23" name="Изображение 1" descr="IMG-20211020-WA002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302" y="3498354"/>
            <a:ext cx="663646" cy="904370"/>
          </a:xfrm>
          <a:prstGeom prst="rect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2" descr="IMG-20200311-WA00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7295" r="4564" b="7753"/>
          <a:stretch>
            <a:fillRect/>
          </a:stretch>
        </p:blipFill>
        <p:spPr bwMode="auto">
          <a:xfrm>
            <a:off x="442556" y="3506916"/>
            <a:ext cx="649535" cy="909860"/>
          </a:xfrm>
          <a:prstGeom prst="rect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овое поле 10"/>
          <p:cNvSpPr txBox="1">
            <a:spLocks noChangeArrowheads="1"/>
          </p:cNvSpPr>
          <p:nvPr/>
        </p:nvSpPr>
        <p:spPr bwMode="auto">
          <a:xfrm>
            <a:off x="1089004" y="3455985"/>
            <a:ext cx="142756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11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Готовцева</a:t>
            </a:r>
            <a:r>
              <a:rPr lang="en-US" altLang="en-US" sz="11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1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Саргылана</a:t>
            </a:r>
            <a:r>
              <a:rPr lang="en-US" altLang="en-US" sz="11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1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Алексеевна</a:t>
            </a:r>
            <a:endParaRPr lang="en-US" altLang="ru-RU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eaLnBrk="0" hangingPunct="0"/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воспитатель</a:t>
            </a:r>
            <a:endParaRPr lang="en-US" altLang="ru-RU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eaLnBrk="0" hangingPunct="0"/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образование</a:t>
            </a:r>
            <a:r>
              <a:rPr lang="en-US" altLang="ru-RU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высшее</a:t>
            </a:r>
            <a:endParaRPr lang="en-US" altLang="ru-RU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eaLnBrk="0" hangingPunct="0"/>
            <a:r>
              <a:rPr lang="en-US" altLang="ru-RU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квалификационная</a:t>
            </a:r>
            <a:r>
              <a:rPr lang="en-US" altLang="ru-RU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sah-RU" altLang="ru-RU" sz="105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категория высшее</a:t>
            </a:r>
            <a:endParaRPr lang="en-US" altLang="ru-RU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59" y="4769322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1600" b="1" dirty="0" smtClean="0">
                <a:solidFill>
                  <a:srgbClr val="FF0000"/>
                </a:solidFill>
              </a:rPr>
              <a:t>наставник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4642" y="2939642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1600" b="1" dirty="0" smtClean="0">
                <a:solidFill>
                  <a:srgbClr val="FF0000"/>
                </a:solidFill>
              </a:rPr>
              <a:t>наставник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40549" y="2826097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1600" b="1" dirty="0" smtClean="0">
                <a:solidFill>
                  <a:srgbClr val="FF0000"/>
                </a:solidFill>
              </a:rPr>
              <a:t>наставник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4" name="Замещающее содержимое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7" t="52248" r="29222" b="21082"/>
          <a:stretch>
            <a:fillRect/>
          </a:stretch>
        </p:blipFill>
        <p:spPr bwMode="auto">
          <a:xfrm>
            <a:off x="7045888" y="3356715"/>
            <a:ext cx="666673" cy="94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Текстовое поле 15"/>
          <p:cNvSpPr txBox="1">
            <a:spLocks noChangeArrowheads="1"/>
          </p:cNvSpPr>
          <p:nvPr/>
        </p:nvSpPr>
        <p:spPr bwMode="auto">
          <a:xfrm>
            <a:off x="7653387" y="3252541"/>
            <a:ext cx="1328824" cy="12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Бурнашева</a:t>
            </a:r>
            <a:r>
              <a:rPr lang="en-US" altLang="en-US" sz="11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1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Оксана</a:t>
            </a:r>
            <a:r>
              <a:rPr lang="en-US" altLang="en-US" sz="11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1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Иосифовна</a:t>
            </a:r>
            <a:endParaRPr lang="en-US" altLang="en-US" sz="11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воспитатель</a:t>
            </a:r>
            <a:endParaRPr lang="en-US" altLang="ru-RU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образование</a:t>
            </a:r>
            <a:r>
              <a:rPr lang="en-US" altLang="ru-RU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высшее</a:t>
            </a:r>
            <a:endParaRPr lang="en-US" altLang="ru-RU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defTabSz="633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квалификационная</a:t>
            </a:r>
            <a:r>
              <a:rPr lang="en-US" altLang="ru-RU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 </a:t>
            </a:r>
            <a:r>
              <a:rPr lang="en-US" altLang="ru-RU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категория</a:t>
            </a:r>
            <a:r>
              <a:rPr lang="en-US" altLang="ru-RU" sz="105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105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первая</a:t>
            </a:r>
            <a:endParaRPr lang="en-US" altLang="en-US" sz="105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58037" y="4768192"/>
            <a:ext cx="1503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1600" b="1" dirty="0">
                <a:solidFill>
                  <a:srgbClr val="FF0000"/>
                </a:solidFill>
              </a:rPr>
              <a:t>м</a:t>
            </a:r>
            <a:r>
              <a:rPr lang="sah-RU" sz="1600" b="1" dirty="0" smtClean="0">
                <a:solidFill>
                  <a:srgbClr val="FF0000"/>
                </a:solidFill>
              </a:rPr>
              <a:t>олодой пед-г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64638" y="2912230"/>
            <a:ext cx="1503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1600" b="1" dirty="0">
                <a:solidFill>
                  <a:srgbClr val="FF0000"/>
                </a:solidFill>
              </a:rPr>
              <a:t>м</a:t>
            </a:r>
            <a:r>
              <a:rPr lang="sah-RU" sz="1600" b="1" dirty="0" smtClean="0">
                <a:solidFill>
                  <a:srgbClr val="FF0000"/>
                </a:solidFill>
              </a:rPr>
              <a:t>олодой пед-г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12576" y="2846090"/>
            <a:ext cx="1503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1600" b="1" dirty="0">
                <a:solidFill>
                  <a:srgbClr val="FF0000"/>
                </a:solidFill>
              </a:rPr>
              <a:t>м</a:t>
            </a:r>
            <a:r>
              <a:rPr lang="sah-RU" sz="1600" b="1" dirty="0" smtClean="0">
                <a:solidFill>
                  <a:srgbClr val="FF0000"/>
                </a:solidFill>
              </a:rPr>
              <a:t>олодой пед-г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4" y="370114"/>
            <a:ext cx="1819480" cy="1829759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35" name="Изображение 4" descr="vektornaya-grafika-grafika--graphics-uzo-1351858[1]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416" y="368368"/>
            <a:ext cx="3279826" cy="235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Текстовое поле 7"/>
          <p:cNvSpPr txBox="1">
            <a:spLocks noChangeArrowheads="1"/>
          </p:cNvSpPr>
          <p:nvPr/>
        </p:nvSpPr>
        <p:spPr bwMode="auto">
          <a:xfrm>
            <a:off x="5591009" y="676109"/>
            <a:ext cx="162847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ru-RU" sz="1400" b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Аммосова</a:t>
            </a:r>
            <a:r>
              <a:rPr lang="en-US" altLang="ru-RU" sz="14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ru-RU" sz="1400" b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Светлана</a:t>
            </a:r>
            <a:r>
              <a:rPr lang="en-US" altLang="ru-RU" sz="14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ru-RU" sz="1400" b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Дмитрьевна</a:t>
            </a:r>
            <a:endParaRPr lang="en-US" altLang="ru-RU" sz="14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eaLnBrk="0" hangingPunct="0"/>
            <a:endParaRPr lang="en-US" altLang="ru-RU" sz="12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eaLnBrk="0" hangingPunct="0"/>
            <a:r>
              <a:rPr lang="sah-RU" altLang="ru-RU" sz="12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Старший воспитатель</a:t>
            </a:r>
            <a:endParaRPr lang="en-US" altLang="ru-RU" sz="12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eaLnBrk="0" hangingPunct="0"/>
            <a:r>
              <a:rPr lang="en-US" altLang="ru-RU" sz="1200" b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образование</a:t>
            </a:r>
            <a:r>
              <a:rPr lang="en-US" altLang="ru-RU" sz="12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ru-RU" sz="1200" b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высшее</a:t>
            </a:r>
            <a:endParaRPr lang="en-US" altLang="ru-RU" sz="12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 eaLnBrk="0" hangingPunct="0"/>
            <a:r>
              <a:rPr lang="en-US" altLang="ru-RU" sz="12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ru-RU" sz="1200" b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квалификационная</a:t>
            </a:r>
            <a:r>
              <a:rPr lang="en-US" altLang="ru-RU" sz="12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 </a:t>
            </a:r>
            <a:r>
              <a:rPr lang="en-US" altLang="ru-RU" sz="1200" b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категория</a:t>
            </a:r>
            <a:r>
              <a:rPr lang="en-US" altLang="ru-RU" sz="12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altLang="ru-RU" sz="1200" b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высшая</a:t>
            </a:r>
            <a:endParaRPr lang="en-US" altLang="ru-RU" sz="1200" b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"/>
          <a:stretch/>
        </p:blipFill>
        <p:spPr>
          <a:xfrm>
            <a:off x="4455467" y="723965"/>
            <a:ext cx="797799" cy="120896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714346" y="320236"/>
            <a:ext cx="1989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1600" b="1" dirty="0" smtClean="0">
                <a:solidFill>
                  <a:srgbClr val="FF0000"/>
                </a:solidFill>
              </a:rPr>
              <a:t>Руководитель клуба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07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расивые картинки для презентации (53 фото) • Развлекательн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018" y="28351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Наставничество в нашем ДОУ используется в обучении и развитии молодых сотрудников под заглавием </a:t>
            </a:r>
            <a:r>
              <a:rPr lang="ru-RU" sz="2000" b="1" dirty="0" smtClean="0">
                <a:solidFill>
                  <a:srgbClr val="FF0000"/>
                </a:solidFill>
              </a:rPr>
              <a:t>«Педагог-педагог»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задачи которого;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адаптации в профессиональной образовательной организации,    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освоение норм и требований, 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вхождения в полноценный рабочий режим,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целью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которого является создание системы наставничества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в ДОУ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 дорожной карте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(план мероприятий)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реализации Положения о системе наставничества педагогических работников в образовательной организации</a:t>
            </a:r>
            <a:endParaRPr lang="ru-RU" sz="1800" dirty="0" smtClean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928" y="4613710"/>
            <a:ext cx="3061854" cy="1925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22768"/>
          <a:stretch/>
        </p:blipFill>
        <p:spPr>
          <a:xfrm>
            <a:off x="284017" y="4613710"/>
            <a:ext cx="3249679" cy="18823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419" y="3279722"/>
            <a:ext cx="3514892" cy="263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45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расивые картинки для презентации (53 фото) • Развлекательн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9999" t="26940" r="18622" b="23922"/>
          <a:stretch/>
        </p:blipFill>
        <p:spPr>
          <a:xfrm>
            <a:off x="9389919" y="4008446"/>
            <a:ext cx="2521527" cy="269151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01434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400" dirty="0">
                <a:solidFill>
                  <a:srgbClr val="FF0000"/>
                </a:solidFill>
                <a:ea typeface="+mj-ea"/>
                <a:cs typeface="+mj-cs"/>
              </a:rPr>
              <a:t>Основные задачи </a:t>
            </a:r>
            <a:r>
              <a:rPr lang="ru-RU" sz="3400" dirty="0" smtClean="0">
                <a:solidFill>
                  <a:srgbClr val="FF0000"/>
                </a:solidFill>
                <a:ea typeface="+mj-ea"/>
                <a:cs typeface="+mj-cs"/>
              </a:rPr>
              <a:t>клуба «Наставник»:</a:t>
            </a:r>
          </a:p>
          <a:p>
            <a:pPr marL="0" indent="0">
              <a:buNone/>
            </a:pPr>
            <a:r>
              <a:rPr lang="ru-RU" sz="3400" dirty="0">
                <a:solidFill>
                  <a:srgbClr val="FF0000"/>
                </a:solidFill>
                <a:ea typeface="+mj-ea"/>
                <a:cs typeface="+mj-cs"/>
              </a:rPr>
              <a:t/>
            </a:r>
            <a:br>
              <a:rPr lang="ru-RU" sz="3400" dirty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 Развивать имеющиеся у молодых специалистов/начинающих педагогических работников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знания и умения в области специализации, методики преподавания, оказание им помощи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 преодолении профессиональных затруднений, развитие способности самостоятельно и качественно выполнять возложенные на них обязанности по занимаемой должности;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 Ускорить процесс адаптации молодого специалиста/начинающего педагогического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работника в педагогическом коллективе, усвоения лучших традиций и правил поведения в ПОО;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 Содействовать профессиональному становлению молодого специалиста/начинающего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педагогического работника, формированию индивидуального стиля профессиональной деятельности;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 Формировать мотивацию у молодого специалиста/начинающего педагогического работника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 непрерывному профессиональному саморазвитию и самообразованию.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20891" b="6579"/>
          <a:stretch/>
        </p:blipFill>
        <p:spPr>
          <a:xfrm>
            <a:off x="169718" y="4660698"/>
            <a:ext cx="3806537" cy="207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43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расивые картинки для презентации (53 фото) • Развлекательн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82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520" y="784065"/>
            <a:ext cx="4427642" cy="332073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3127" y="0"/>
            <a:ext cx="4322618" cy="44334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Наставнику необходимо: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091931"/>
            <a:ext cx="2950423" cy="120032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Собирать и анализировать</a:t>
            </a:r>
          </a:p>
          <a:p>
            <a:r>
              <a:rPr lang="ru-RU" dirty="0" smtClean="0"/>
              <a:t> информацию о том, что </a:t>
            </a:r>
          </a:p>
          <a:p>
            <a:r>
              <a:rPr lang="ru-RU" dirty="0" smtClean="0"/>
              <a:t>умеют и чего пока не умеют</a:t>
            </a:r>
          </a:p>
          <a:p>
            <a:r>
              <a:rPr lang="ru-RU" dirty="0" smtClean="0"/>
              <a:t>молодые </a:t>
            </a:r>
            <a:r>
              <a:rPr lang="ru-RU" dirty="0" smtClean="0"/>
              <a:t>специалисты.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749984"/>
            <a:ext cx="2826992" cy="1477328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Определять методы и</a:t>
            </a:r>
          </a:p>
          <a:p>
            <a:r>
              <a:rPr lang="ru-RU" dirty="0" smtClean="0"/>
              <a:t> стратегии, которые</a:t>
            </a:r>
          </a:p>
          <a:p>
            <a:r>
              <a:rPr lang="ru-RU" dirty="0" smtClean="0"/>
              <a:t> помогут молодым  </a:t>
            </a:r>
          </a:p>
          <a:p>
            <a:r>
              <a:rPr lang="ru-RU" dirty="0" smtClean="0"/>
              <a:t>специалистам преодолеть </a:t>
            </a:r>
          </a:p>
          <a:p>
            <a:r>
              <a:rPr lang="ru-RU" dirty="0" smtClean="0"/>
              <a:t>трудности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37579" y="4369003"/>
            <a:ext cx="2916312" cy="203132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Выяснить, что поможет</a:t>
            </a:r>
          </a:p>
          <a:p>
            <a:r>
              <a:rPr lang="ru-RU" dirty="0" smtClean="0"/>
              <a:t> молодым педагогам </a:t>
            </a:r>
          </a:p>
          <a:p>
            <a:r>
              <a:rPr lang="ru-RU" dirty="0" smtClean="0"/>
              <a:t>лучше воспринять, </a:t>
            </a:r>
          </a:p>
          <a:p>
            <a:r>
              <a:rPr lang="ru-RU" dirty="0" smtClean="0"/>
              <a:t>обработать и усвоить</a:t>
            </a:r>
          </a:p>
          <a:p>
            <a:r>
              <a:rPr lang="ru-RU" dirty="0" smtClean="0"/>
              <a:t> информацию, получаемую</a:t>
            </a:r>
          </a:p>
          <a:p>
            <a:r>
              <a:rPr lang="ru-RU" dirty="0" smtClean="0"/>
              <a:t> от наставника</a:t>
            </a:r>
          </a:p>
          <a:p>
            <a:r>
              <a:rPr lang="ru-RU" dirty="0" smtClean="0"/>
              <a:t> (какой подход применить).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968875" y="3949941"/>
            <a:ext cx="3767284" cy="258532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Помочь молодому специалисту</a:t>
            </a:r>
          </a:p>
          <a:p>
            <a:r>
              <a:rPr lang="ru-RU" dirty="0" smtClean="0"/>
              <a:t> почувствовать себя «в своей </a:t>
            </a:r>
          </a:p>
          <a:p>
            <a:r>
              <a:rPr lang="ru-RU" dirty="0" smtClean="0"/>
              <a:t>тарелке». (Сядьте рядом </a:t>
            </a:r>
          </a:p>
          <a:p>
            <a:r>
              <a:rPr lang="ru-RU" dirty="0" smtClean="0"/>
              <a:t>со своим подопечным, а не </a:t>
            </a:r>
          </a:p>
          <a:p>
            <a:r>
              <a:rPr lang="ru-RU" dirty="0" smtClean="0"/>
              <a:t>напротив. Всегда следует начинать</a:t>
            </a:r>
          </a:p>
          <a:p>
            <a:r>
              <a:rPr lang="ru-RU" dirty="0" smtClean="0"/>
              <a:t> обсуждение с сильных </a:t>
            </a:r>
            <a:r>
              <a:rPr lang="ru-RU" dirty="0" smtClean="0"/>
              <a:t>сторон, </a:t>
            </a:r>
            <a:r>
              <a:rPr lang="ru-RU" dirty="0" smtClean="0"/>
              <a:t>чтобы </a:t>
            </a:r>
            <a:r>
              <a:rPr lang="ru-RU" dirty="0" smtClean="0"/>
              <a:t>усилить уверенность </a:t>
            </a:r>
            <a:r>
              <a:rPr lang="ru-RU" dirty="0" smtClean="0"/>
              <a:t>молодого </a:t>
            </a:r>
            <a:r>
              <a:rPr lang="ru-RU" dirty="0" smtClean="0"/>
              <a:t>специалиста </a:t>
            </a:r>
            <a:r>
              <a:rPr lang="ru-RU" dirty="0" smtClean="0"/>
              <a:t>в своих стараниях)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921371" y="928467"/>
            <a:ext cx="3782291" cy="203132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 анализировать ОД и НЕ подводит</a:t>
            </a:r>
          </a:p>
          <a:p>
            <a:pPr algn="ctr"/>
            <a:r>
              <a:rPr lang="ru-RU" dirty="0" smtClean="0"/>
              <a:t> итоги самому. Его роль состоит </a:t>
            </a:r>
          </a:p>
          <a:p>
            <a:pPr algn="ctr"/>
            <a:r>
              <a:rPr lang="ru-RU" dirty="0" smtClean="0"/>
              <a:t>в стимулировании процесса </a:t>
            </a:r>
          </a:p>
          <a:p>
            <a:pPr algn="ctr"/>
            <a:r>
              <a:rPr lang="ru-RU" dirty="0" smtClean="0"/>
              <a:t>рефлексии и анализа ОД</a:t>
            </a:r>
          </a:p>
          <a:p>
            <a:pPr algn="ctr"/>
            <a:r>
              <a:rPr lang="ru-RU" dirty="0" smtClean="0"/>
              <a:t>молодым специалистом </a:t>
            </a:r>
          </a:p>
          <a:p>
            <a:pPr algn="ctr"/>
            <a:r>
              <a:rPr lang="ru-RU" dirty="0" smtClean="0"/>
              <a:t>посредством грамотно </a:t>
            </a:r>
          </a:p>
          <a:p>
            <a:pPr algn="ctr"/>
            <a:r>
              <a:rPr lang="ru-RU" dirty="0" smtClean="0"/>
              <a:t>подобранных вопросов. </a:t>
            </a:r>
          </a:p>
        </p:txBody>
      </p:sp>
      <p:sp>
        <p:nvSpPr>
          <p:cNvPr id="12" name="Стрелка вниз 11"/>
          <p:cNvSpPr/>
          <p:nvPr/>
        </p:nvSpPr>
        <p:spPr>
          <a:xfrm rot="3075674" flipH="1">
            <a:off x="3178559" y="734303"/>
            <a:ext cx="264028" cy="707893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2803904" flipH="1">
            <a:off x="3069663" y="2841212"/>
            <a:ext cx="282323" cy="595548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8685190" flipH="1">
            <a:off x="7848057" y="1166140"/>
            <a:ext cx="306811" cy="900172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854094" flipH="1">
            <a:off x="4839343" y="3907178"/>
            <a:ext cx="327731" cy="923648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9455745" flipH="1">
            <a:off x="7841473" y="2980794"/>
            <a:ext cx="374672" cy="1142418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97" y="4523826"/>
            <a:ext cx="1482437" cy="187650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660" y="4301034"/>
            <a:ext cx="1761259" cy="234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44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Красивые картинки для презентации (53 фото) • Развлекательн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82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Замещающее содержимое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4" y="225591"/>
            <a:ext cx="2682696" cy="243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t="13420" b="18470"/>
          <a:stretch/>
        </p:blipFill>
        <p:spPr>
          <a:xfrm>
            <a:off x="9046931" y="4078149"/>
            <a:ext cx="2785037" cy="25291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8509" y="357922"/>
            <a:ext cx="1587031" cy="21160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0539"/>
          <a:stretch/>
        </p:blipFill>
        <p:spPr>
          <a:xfrm flipH="1">
            <a:off x="235256" y="4285920"/>
            <a:ext cx="2023034" cy="23290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85202" y="1376361"/>
            <a:ext cx="2978727" cy="3693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педагогические мастерские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62744" y="279554"/>
            <a:ext cx="5666509" cy="92333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Педагогом-наставником подбираются формы и методы деятельности с молодыми педагогами в процессе  инновационной деятельности: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49602" y="1979873"/>
            <a:ext cx="2782749" cy="3693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проблемно-деловая игра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0507" y="1376361"/>
            <a:ext cx="2961003" cy="3693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рефлексивно-деловая игра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06252" y="3244024"/>
            <a:ext cx="4177939" cy="3693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лекция, семинар, практическое занятие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89961" y="2648987"/>
            <a:ext cx="2515689" cy="3693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педагогические чтения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95222" y="1997603"/>
            <a:ext cx="2596288" cy="3693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«педагогический ринг»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0327" y="3954901"/>
            <a:ext cx="3198311" cy="3693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ярмарка педагогических идей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22313" y="2648987"/>
            <a:ext cx="4455450" cy="3693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просмотр видеофильмов отснятых уроков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0327" y="2741329"/>
            <a:ext cx="3994363" cy="3693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посещение и анализ открытых уроков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1332" y="3344841"/>
            <a:ext cx="4664097" cy="3693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групповые и индивидуальные консультации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74059" y="3188950"/>
            <a:ext cx="2547492" cy="3693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Распространение опыта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9" name="Изображение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262" y="4106297"/>
            <a:ext cx="4678363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902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Красивые картинки для презентации (53 фото) • Развлекательн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82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37163" y="19661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Рефлексивно-деловые игры – современная активная форма работы с участниками образовательного процесса, представляющая собой организацию особой рефлексивной среды, в которой каждый участник не только приобретает новый когнитивный и поведенческий опыт, но и становится инициатором собственного личностного развития, а также развития своих партнеров.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08" y="4110731"/>
            <a:ext cx="2594097" cy="25186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958" y="4110731"/>
            <a:ext cx="3358223" cy="2518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731" y="2701637"/>
            <a:ext cx="45720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23415" t="11870" r="6829"/>
          <a:stretch/>
        </p:blipFill>
        <p:spPr>
          <a:xfrm>
            <a:off x="9298359" y="1218955"/>
            <a:ext cx="2685822" cy="25449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49793" t="34027" r="6542"/>
          <a:stretch/>
        </p:blipFill>
        <p:spPr>
          <a:xfrm>
            <a:off x="181408" y="1218955"/>
            <a:ext cx="2335420" cy="264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48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Красивые картинки для презентации (53 фото) • Развлекательн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82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20860"/>
            <a:ext cx="10515600" cy="1325865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Результаты работ с молодыми педагогами </a:t>
            </a:r>
            <a:r>
              <a:rPr lang="ru-RU" sz="2000" dirty="0" smtClean="0"/>
              <a:t>: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 Формирование у молодых педагогов потребности в непрерывном образовании; 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2. Систематизированная методическая поддержка молодых педагогов; 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3. Совершенствование опыта молодых специалистов к инновационной деятельности; 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4. Формирование индивидуального стиля педагогической деятельности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9343" t="34730" r="14899" b="34162"/>
          <a:stretch/>
        </p:blipFill>
        <p:spPr>
          <a:xfrm>
            <a:off x="124690" y="4133404"/>
            <a:ext cx="3588328" cy="26194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6920" t="44531" r="22475" b="34304"/>
          <a:stretch/>
        </p:blipFill>
        <p:spPr>
          <a:xfrm>
            <a:off x="8645235" y="4688557"/>
            <a:ext cx="3325091" cy="20643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34304" b="34588"/>
          <a:stretch/>
        </p:blipFill>
        <p:spPr>
          <a:xfrm>
            <a:off x="4294909" y="4688557"/>
            <a:ext cx="3732754" cy="20643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81118">
            <a:off x="4310838" y="2471446"/>
            <a:ext cx="2708567" cy="2031425"/>
          </a:xfrm>
          <a:prstGeom prst="rect">
            <a:avLst/>
          </a:prstGeom>
        </p:spPr>
      </p:pic>
      <p:pic>
        <p:nvPicPr>
          <p:cNvPr id="11" name="Замещающее содержимое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0871">
            <a:off x="263140" y="2601792"/>
            <a:ext cx="2724727" cy="153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Замещающее содержимое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1528">
            <a:off x="8474031" y="2644630"/>
            <a:ext cx="3325091" cy="184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1648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572</Words>
  <Application>Microsoft Office PowerPoint</Application>
  <PresentationFormat>Широкоэкранный</PresentationFormat>
  <Paragraphs>117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等线 Light</vt:lpstr>
      <vt:lpstr>Monotype Corsiva</vt:lpstr>
      <vt:lpstr>Times New Roman</vt:lpstr>
      <vt:lpstr>Тема Office</vt:lpstr>
      <vt:lpstr>2_Тема Office</vt:lpstr>
      <vt:lpstr>1_Тема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работ с молодыми педагогами :   1. Формирование у молодых педагогов потребности в непрерывном образовании;  2. Систематизированная методическая поддержка молодых педагогов;  3. Совершенствование опыта молодых специалистов к инновационной деятельности;  4. Формирование индивидуального стиля педагогической деятельности </vt:lpstr>
      <vt:lpstr>Презентация PowerPoint</vt:lpstr>
      <vt:lpstr>Результат поможет наставникам улучшить свои профессиональные качества, а отзывы молодых педагогов будут использованы с целью дальнейшего совершенствования системы наставничества.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39</cp:revision>
  <dcterms:created xsi:type="dcterms:W3CDTF">2022-09-21T05:13:34Z</dcterms:created>
  <dcterms:modified xsi:type="dcterms:W3CDTF">2023-02-27T01:29:51Z</dcterms:modified>
</cp:coreProperties>
</file>