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913FCF-4344-4ABD-868A-5226650A6134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5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45B5DD-7FC5-4DB0-93FF-E15BBEBEF4B7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3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45B5DD-7FC5-4DB0-93FF-E15BBEBEF4B7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0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872589"/>
            <a:ext cx="9302752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45B5DD-7FC5-4DB0-93FF-E15BBEBEF4B7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3501" y="887859"/>
            <a:ext cx="7291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66841" y="3120015"/>
            <a:ext cx="7381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297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45B5DD-7FC5-4DB0-93FF-E15BBEBEF4B7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9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45B5DD-7FC5-4DB0-93FF-E15BBEBEF4B7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32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45B5DD-7FC5-4DB0-93FF-E15BBEBEF4B7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20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05C029-0510-4C40-A4EB-A318815B4B72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38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ED9716-34D5-4E98-9F0B-66998F51B07C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2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03207E-624A-494A-9781-8CDA277F304B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31813"/>
      </p:ext>
    </p:extLst>
  </p:cSld>
  <p:clrMapOvr>
    <a:masterClrMapping/>
  </p:clrMapOvr>
  <p:transition advClick="0" advTm="9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2/28/2023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7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F53F88-EA7B-4318-A0B8-96A5595D505E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4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A00C69-BBB3-4F90-B281-7C5AE6059000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5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05D0FC-8AB7-4732-8FD3-4EBC7FF8B2D2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1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5B55A7-73AF-4775-B620-B0CDF274D9B2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4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269340-A74B-4EC0-909F-5972A8F89D6E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1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6DC07BD-50F6-48C0-8DCF-5A867760A83D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8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CC28B2-ACB4-463E-8833-1E42A108FECD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0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50615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72361" y="609601"/>
            <a:ext cx="400780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4"/>
            <a:ext cx="550613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55084F-B409-407C-855D-3BE14757FC2A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7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8C4F2-0119-421B-8F12-E4F94E76FA62}" type="slidenum">
              <a:rPr lang="ru-RU" smtClean="0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0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4181" y="803562"/>
            <a:ext cx="7254441" cy="4322620"/>
          </a:xfrm>
        </p:spPr>
        <p:txBody>
          <a:bodyPr>
            <a:normAutofit lnSpcReduction="10000"/>
          </a:bodyPr>
          <a:lstStyle/>
          <a:p>
            <a:r>
              <a:rPr lang="sah-RU" sz="3200" b="1" cap="none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Сидорова </a:t>
            </a:r>
            <a:r>
              <a:rPr lang="sah-RU" sz="3200" b="1" cap="none" dirty="0">
                <a:solidFill>
                  <a:srgbClr val="FF0000"/>
                </a:solidFill>
                <a:latin typeface="Monotype Corsiva" panose="03010101010201010101" pitchFamily="66" charset="0"/>
              </a:rPr>
              <a:t>Т</a:t>
            </a:r>
            <a:r>
              <a:rPr lang="sah-RU" sz="3200" b="1" cap="none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уяра </a:t>
            </a:r>
            <a:r>
              <a:rPr lang="sah-RU" sz="3200" b="1" cap="none" dirty="0">
                <a:solidFill>
                  <a:srgbClr val="FF0000"/>
                </a:solidFill>
                <a:latin typeface="Monotype Corsiva" panose="03010101010201010101" pitchFamily="66" charset="0"/>
              </a:rPr>
              <a:t>В</a:t>
            </a:r>
            <a:r>
              <a:rPr lang="sah-RU" sz="3200" b="1" cap="none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асильевна</a:t>
            </a:r>
          </a:p>
          <a:p>
            <a:pPr algn="l"/>
            <a:r>
              <a:rPr lang="sah-RU" cap="none" dirty="0" smtClean="0">
                <a:solidFill>
                  <a:schemeClr val="tx2">
                    <a:lumMod val="75000"/>
                  </a:schemeClr>
                </a:solidFill>
              </a:rPr>
              <a:t>Должность: Заведующий МБДОУ “Детский сад №28 “Кэнчээри” с.Танда”</a:t>
            </a:r>
          </a:p>
          <a:p>
            <a:pPr algn="l"/>
            <a:r>
              <a:rPr lang="sah-RU" cap="none" dirty="0" smtClean="0">
                <a:solidFill>
                  <a:schemeClr val="tx2">
                    <a:lumMod val="75000"/>
                  </a:schemeClr>
                </a:solidFill>
              </a:rPr>
              <a:t>Стаж работы в данной должности: 1 год 8 мес.</a:t>
            </a:r>
          </a:p>
          <a:p>
            <a:pPr algn="l"/>
            <a:r>
              <a:rPr lang="sah-RU" cap="none" dirty="0" smtClean="0">
                <a:solidFill>
                  <a:schemeClr val="tx2">
                    <a:lumMod val="75000"/>
                  </a:schemeClr>
                </a:solidFill>
              </a:rPr>
              <a:t>Награды: знак “Надежда Якутии” Республики Саха (Якутия)</a:t>
            </a:r>
          </a:p>
          <a:p>
            <a:pPr algn="l"/>
            <a:r>
              <a:rPr lang="sah-RU" cap="none" dirty="0" smtClean="0">
                <a:solidFill>
                  <a:schemeClr val="tx2">
                    <a:lumMod val="75000"/>
                  </a:schemeClr>
                </a:solidFill>
              </a:rPr>
              <a:t>Образование: высшее, Северо-восточный федеральный университет им М.К.Аммосова.</a:t>
            </a:r>
          </a:p>
          <a:p>
            <a:pPr algn="l"/>
            <a:r>
              <a:rPr lang="sah-RU" cap="non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1" t="24849" r="10948" b="36161"/>
          <a:stretch/>
        </p:blipFill>
        <p:spPr>
          <a:xfrm>
            <a:off x="1274617" y="803562"/>
            <a:ext cx="2382983" cy="32161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228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9325" y="276742"/>
            <a:ext cx="7886700" cy="439579"/>
          </a:xfrm>
        </p:spPr>
        <p:txBody>
          <a:bodyPr/>
          <a:lstStyle/>
          <a:p>
            <a:pPr algn="ctr"/>
            <a:r>
              <a:rPr lang="en-US" altLang="ru-RU" sz="1800" dirty="0" err="1">
                <a:ln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Кадровое</a:t>
            </a:r>
            <a:r>
              <a:rPr lang="en-US" alt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ru-RU" sz="1800" dirty="0" err="1">
                <a:ln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обеспечение</a:t>
            </a:r>
            <a:r>
              <a:rPr lang="en-US" alt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МБДОУ “</a:t>
            </a:r>
            <a:r>
              <a:rPr lang="en-US" altLang="ru-RU" sz="1800" dirty="0" err="1">
                <a:ln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Детский</a:t>
            </a:r>
            <a:r>
              <a:rPr lang="en-US" alt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ru-RU" sz="1800" dirty="0" err="1">
                <a:ln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сад</a:t>
            </a:r>
            <a:r>
              <a:rPr lang="en-US" alt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№28 “</a:t>
            </a:r>
            <a:r>
              <a:rPr lang="en-US" altLang="ru-RU" sz="1800" dirty="0" err="1">
                <a:ln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Кэнчээри</a:t>
            </a:r>
            <a:r>
              <a:rPr lang="en-US" alt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” </a:t>
            </a:r>
            <a:r>
              <a:rPr lang="en-US" altLang="ru-RU" sz="1800" dirty="0" err="1">
                <a:ln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с.Танда</a:t>
            </a:r>
            <a:r>
              <a:rPr lang="en-US" alt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3"/>
          <a:stretch/>
        </p:blipFill>
        <p:spPr>
          <a:xfrm>
            <a:off x="4057663" y="2064328"/>
            <a:ext cx="7989734" cy="4161979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sz="quarter" idx="13"/>
          </p:nvPr>
        </p:nvSpPr>
        <p:spPr>
          <a:xfrm>
            <a:off x="275289" y="1052737"/>
            <a:ext cx="5757386" cy="3761899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Данное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время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образовательная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деятельность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реализуется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двух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разновозрастных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группах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“</a:t>
            </a:r>
            <a:r>
              <a:rPr lang="sah-RU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ир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симэхтэрэ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”, “</a:t>
            </a:r>
            <a:r>
              <a:rPr lang="sah-RU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устук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”,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по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проблемной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теме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детского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сада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: “</a:t>
            </a:r>
            <a:r>
              <a:rPr lang="sah-RU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Ф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ормирование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креативных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качеств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процессе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развития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способностей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детей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раннего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дошкольного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 smtClean="0">
                <a:solidFill>
                  <a:schemeClr val="accent1">
                    <a:lumMod val="50000"/>
                  </a:schemeClr>
                </a:solidFill>
              </a:rPr>
              <a:t>возраста</a:t>
            </a:r>
            <a:r>
              <a:rPr lang="en-US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pPr indent="256223">
              <a:lnSpc>
                <a:spcPct val="100000"/>
              </a:lnSpc>
            </a:pPr>
            <a:r>
              <a:rPr lang="sah-RU" altLang="ru-RU" sz="1400" b="1" cap="none" dirty="0" smtClean="0">
                <a:solidFill>
                  <a:schemeClr val="accent1">
                    <a:lumMod val="50000"/>
                  </a:schemeClr>
                </a:solidFill>
              </a:rPr>
              <a:t>Старший </a:t>
            </a:r>
            <a:r>
              <a:rPr lang="sah-RU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воспитатель</a:t>
            </a:r>
            <a:r>
              <a:rPr lang="en-US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sah-RU" altLang="ru-RU" sz="1400" b="1" cap="none" dirty="0" err="1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en-US" altLang="ru-RU" sz="1400" b="1" cap="none" dirty="0" err="1">
                <a:solidFill>
                  <a:schemeClr val="accent1">
                    <a:lumMod val="50000"/>
                  </a:schemeClr>
                </a:solidFill>
              </a:rPr>
              <a:t>ммосова</a:t>
            </a:r>
            <a:r>
              <a:rPr lang="en-US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ah-RU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en-US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sah-RU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en-US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indent="256223">
              <a:lnSpc>
                <a:spcPct val="100000"/>
              </a:lnSpc>
            </a:pPr>
            <a:r>
              <a:rPr lang="en-US" altLang="ru-RU" sz="1400" b="1" cap="none" dirty="0" err="1">
                <a:solidFill>
                  <a:schemeClr val="accent1">
                    <a:lumMod val="50000"/>
                  </a:schemeClr>
                </a:solidFill>
              </a:rPr>
              <a:t>Воспитатели</a:t>
            </a:r>
            <a:r>
              <a:rPr lang="en-US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 - 3 </a:t>
            </a:r>
            <a:endParaRPr lang="ru-RU" altLang="ru-RU" sz="1400" b="1" cap="none" dirty="0">
              <a:solidFill>
                <a:schemeClr val="accent1">
                  <a:lumMod val="50000"/>
                </a:schemeClr>
              </a:solidFill>
            </a:endParaRPr>
          </a:p>
          <a:p>
            <a:pPr indent="256223">
              <a:lnSpc>
                <a:spcPct val="100000"/>
              </a:lnSpc>
            </a:pPr>
            <a:r>
              <a:rPr lang="en-US" altLang="ru-RU" sz="1400" b="1" cap="none" dirty="0" err="1">
                <a:solidFill>
                  <a:schemeClr val="accent1">
                    <a:lumMod val="50000"/>
                  </a:schemeClr>
                </a:solidFill>
              </a:rPr>
              <a:t>Музыкальный</a:t>
            </a:r>
            <a:r>
              <a:rPr lang="en-US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>
                <a:solidFill>
                  <a:schemeClr val="accent1">
                    <a:lumMod val="50000"/>
                  </a:schemeClr>
                </a:solidFill>
              </a:rPr>
              <a:t>руководитель</a:t>
            </a:r>
            <a:r>
              <a:rPr lang="en-US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 - 1</a:t>
            </a:r>
          </a:p>
          <a:p>
            <a:pPr indent="256223">
              <a:lnSpc>
                <a:spcPct val="100000"/>
              </a:lnSpc>
            </a:pPr>
            <a:r>
              <a:rPr lang="en-US" altLang="ru-RU" sz="1400" b="1" cap="none" dirty="0" err="1">
                <a:solidFill>
                  <a:schemeClr val="accent1">
                    <a:lumMod val="50000"/>
                  </a:schemeClr>
                </a:solidFill>
              </a:rPr>
              <a:t>Педагог-психолог</a:t>
            </a:r>
            <a:r>
              <a:rPr lang="en-US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 - 1</a:t>
            </a:r>
          </a:p>
          <a:p>
            <a:pPr indent="256223">
              <a:lnSpc>
                <a:spcPct val="100000"/>
              </a:lnSpc>
            </a:pPr>
            <a:r>
              <a:rPr lang="en-US" altLang="ru-RU" sz="1400" b="1" cap="none" dirty="0" err="1">
                <a:solidFill>
                  <a:schemeClr val="accent1">
                    <a:lumMod val="50000"/>
                  </a:schemeClr>
                </a:solidFill>
              </a:rPr>
              <a:t>Педагог</a:t>
            </a:r>
            <a:r>
              <a:rPr lang="en-US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b="1" cap="none" dirty="0" err="1">
                <a:solidFill>
                  <a:schemeClr val="accent1">
                    <a:lumMod val="50000"/>
                  </a:schemeClr>
                </a:solidFill>
              </a:rPr>
              <a:t>доп</a:t>
            </a:r>
            <a:r>
              <a:rPr lang="en-US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\</a:t>
            </a:r>
            <a:r>
              <a:rPr lang="en-US" altLang="ru-RU" sz="1400" b="1" cap="none" dirty="0" err="1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  <a:r>
              <a:rPr lang="en-US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 – 1</a:t>
            </a:r>
            <a:endParaRPr lang="ru-RU" altLang="ru-RU" sz="1400" b="1" cap="none" dirty="0">
              <a:solidFill>
                <a:schemeClr val="accent1">
                  <a:lumMod val="50000"/>
                </a:schemeClr>
              </a:solidFill>
            </a:endParaRPr>
          </a:p>
          <a:p>
            <a:pPr indent="256223">
              <a:lnSpc>
                <a:spcPct val="100000"/>
              </a:lnSpc>
            </a:pPr>
            <a:r>
              <a:rPr lang="ru-RU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Инструктор по гигиеническому воспитанию -1</a:t>
            </a:r>
          </a:p>
          <a:p>
            <a:pPr indent="256223">
              <a:lnSpc>
                <a:spcPct val="100000"/>
              </a:lnSpc>
            </a:pPr>
            <a:r>
              <a:rPr lang="ru-RU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Младшие воспитатели -3</a:t>
            </a:r>
          </a:p>
          <a:p>
            <a:pPr indent="256223">
              <a:lnSpc>
                <a:spcPct val="100000"/>
              </a:lnSpc>
            </a:pPr>
            <a:r>
              <a:rPr lang="ru-RU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Повар -1</a:t>
            </a:r>
          </a:p>
          <a:p>
            <a:pPr indent="256223">
              <a:lnSpc>
                <a:spcPct val="100000"/>
              </a:lnSpc>
            </a:pPr>
            <a:r>
              <a:rPr lang="ru-RU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Прачка -1</a:t>
            </a:r>
          </a:p>
          <a:p>
            <a:pPr indent="256223">
              <a:lnSpc>
                <a:spcPct val="100000"/>
              </a:lnSpc>
            </a:pPr>
            <a:r>
              <a:rPr lang="ru-RU" altLang="ru-RU" sz="1400" b="1" cap="none" dirty="0">
                <a:solidFill>
                  <a:schemeClr val="accent1">
                    <a:lumMod val="50000"/>
                  </a:schemeClr>
                </a:solidFill>
              </a:rPr>
              <a:t>Сторож -3</a:t>
            </a:r>
          </a:p>
          <a:p>
            <a:pPr indent="256223">
              <a:lnSpc>
                <a:spcPct val="100000"/>
              </a:lnSpc>
            </a:pPr>
            <a:endParaRPr lang="en-US" altLang="ru-RU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3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267539" y="254846"/>
            <a:ext cx="3070118" cy="5562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ah-RU" sz="2400" b="1" i="1" cap="none" dirty="0" smtClean="0">
                <a:solidFill>
                  <a:schemeClr val="accent2">
                    <a:lumMod val="75000"/>
                  </a:schemeClr>
                </a:solidFill>
              </a:rPr>
              <a:t>Педагогический кадр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3" t="13131" r="20795" b="42021"/>
          <a:stretch/>
        </p:blipFill>
        <p:spPr>
          <a:xfrm>
            <a:off x="9803576" y="3731625"/>
            <a:ext cx="1422649" cy="1925782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5" t="15152" r="24142" b="43838"/>
          <a:stretch/>
        </p:blipFill>
        <p:spPr>
          <a:xfrm>
            <a:off x="8334346" y="1369627"/>
            <a:ext cx="1453703" cy="1967346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0" t="13536" r="28705" b="40606"/>
          <a:stretch/>
        </p:blipFill>
        <p:spPr>
          <a:xfrm>
            <a:off x="2256399" y="1314209"/>
            <a:ext cx="1510573" cy="2078183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6" t="9091" r="15623" b="42828"/>
          <a:stretch/>
        </p:blipFill>
        <p:spPr>
          <a:xfrm>
            <a:off x="661739" y="3626249"/>
            <a:ext cx="1535452" cy="2068999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30303" r="18575" b="32323"/>
          <a:stretch/>
        </p:blipFill>
        <p:spPr>
          <a:xfrm>
            <a:off x="6619468" y="3767994"/>
            <a:ext cx="1436380" cy="1939636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4" t="2222" r="14129" b="28687"/>
          <a:stretch/>
        </p:blipFill>
        <p:spPr>
          <a:xfrm>
            <a:off x="5298667" y="1314209"/>
            <a:ext cx="1394796" cy="1870668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4141" r="11640" b="22224"/>
          <a:stretch/>
        </p:blipFill>
        <p:spPr>
          <a:xfrm flipH="1">
            <a:off x="3931958" y="3660017"/>
            <a:ext cx="1518468" cy="2068999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6451" y="1297724"/>
            <a:ext cx="2019227" cy="206899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68524"/>
              </a:avLst>
            </a:prstTxWarp>
            <a:spAutoFit/>
          </a:bodyPr>
          <a:lstStyle/>
          <a:p>
            <a:r>
              <a:rPr lang="sah-RU" dirty="0" smtClean="0"/>
              <a:t>Аммосова Светлана Дмитрьевна</a:t>
            </a:r>
          </a:p>
          <a:p>
            <a:pPr algn="ctr"/>
            <a:r>
              <a:rPr lang="sah-RU" dirty="0"/>
              <a:t>с</a:t>
            </a:r>
            <a:r>
              <a:rPr lang="sah-RU" dirty="0" smtClean="0"/>
              <a:t>тарший воспитатель</a:t>
            </a:r>
          </a:p>
          <a:p>
            <a:pPr algn="ctr"/>
            <a:r>
              <a:rPr lang="sah-RU" dirty="0"/>
              <a:t>о</a:t>
            </a:r>
            <a:r>
              <a:rPr lang="sah-RU" dirty="0" smtClean="0"/>
              <a:t>бразование высшее</a:t>
            </a:r>
          </a:p>
          <a:p>
            <a:pPr algn="ctr"/>
            <a:r>
              <a:rPr lang="sah-RU" dirty="0" smtClean="0"/>
              <a:t>УПД: высшее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489781" y="3674998"/>
            <a:ext cx="2050241" cy="2125628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68524"/>
              </a:avLst>
            </a:prstTxWarp>
            <a:spAutoFit/>
          </a:bodyPr>
          <a:lstStyle/>
          <a:p>
            <a:pPr algn="ctr"/>
            <a:r>
              <a:rPr lang="sah-RU" sz="1600" dirty="0" smtClean="0"/>
              <a:t>Бурнашева Оксана Иосифовна</a:t>
            </a:r>
          </a:p>
          <a:p>
            <a:pPr algn="ctr"/>
            <a:r>
              <a:rPr lang="sah-RU" sz="1600" dirty="0" smtClean="0"/>
              <a:t> воспитатель</a:t>
            </a:r>
          </a:p>
          <a:p>
            <a:pPr algn="ctr"/>
            <a:r>
              <a:rPr lang="sah-RU" sz="1600" dirty="0"/>
              <a:t>о</a:t>
            </a:r>
            <a:r>
              <a:rPr lang="sah-RU" sz="1600" dirty="0" smtClean="0"/>
              <a:t>бразование высшее</a:t>
            </a:r>
          </a:p>
          <a:p>
            <a:pPr algn="ctr"/>
            <a:r>
              <a:rPr lang="sah-RU" sz="1600" dirty="0" smtClean="0"/>
              <a:t>УПД: высшее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74498" y="3767994"/>
            <a:ext cx="2050241" cy="2125628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68524"/>
              </a:avLst>
            </a:prstTxWarp>
            <a:spAutoFit/>
          </a:bodyPr>
          <a:lstStyle/>
          <a:p>
            <a:r>
              <a:rPr lang="sah-RU" dirty="0" smtClean="0"/>
              <a:t>Васильева Алевтина Анатольевна</a:t>
            </a:r>
          </a:p>
          <a:p>
            <a:pPr algn="ctr"/>
            <a:r>
              <a:rPr lang="sah-RU" dirty="0" smtClean="0"/>
              <a:t>воспитатель</a:t>
            </a:r>
          </a:p>
          <a:p>
            <a:pPr algn="ctr"/>
            <a:r>
              <a:rPr lang="sah-RU" dirty="0"/>
              <a:t>о</a:t>
            </a:r>
            <a:r>
              <a:rPr lang="sah-RU" dirty="0" smtClean="0"/>
              <a:t>бразование высшее</a:t>
            </a:r>
          </a:p>
          <a:p>
            <a:pPr algn="ctr"/>
            <a:r>
              <a:rPr lang="sah-RU" dirty="0" smtClean="0"/>
              <a:t>УПД: СЗД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75913" y="1438713"/>
            <a:ext cx="2050241" cy="2125628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68524"/>
              </a:avLst>
            </a:prstTxWarp>
            <a:spAutoFit/>
          </a:bodyPr>
          <a:lstStyle/>
          <a:p>
            <a:r>
              <a:rPr lang="sah-RU" dirty="0" smtClean="0"/>
              <a:t>Готовцева Саргылана Алексеевна</a:t>
            </a:r>
          </a:p>
          <a:p>
            <a:pPr algn="ctr"/>
            <a:r>
              <a:rPr lang="sah-RU" dirty="0" smtClean="0"/>
              <a:t>воспитатель</a:t>
            </a:r>
          </a:p>
          <a:p>
            <a:pPr algn="ctr"/>
            <a:r>
              <a:rPr lang="sah-RU" dirty="0"/>
              <a:t>о</a:t>
            </a:r>
            <a:r>
              <a:rPr lang="sah-RU" dirty="0" smtClean="0"/>
              <a:t>бразование высшее</a:t>
            </a:r>
          </a:p>
          <a:p>
            <a:pPr algn="ctr"/>
            <a:r>
              <a:rPr lang="sah-RU" dirty="0" smtClean="0"/>
              <a:t>УПД: высшее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036076" y="1392761"/>
            <a:ext cx="2050241" cy="2125628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68524"/>
              </a:avLst>
            </a:prstTxWarp>
            <a:spAutoFit/>
          </a:bodyPr>
          <a:lstStyle/>
          <a:p>
            <a:pPr algn="ctr"/>
            <a:r>
              <a:rPr lang="sah-RU" sz="1600" dirty="0" smtClean="0"/>
              <a:t>Антипова Варя Владимировна</a:t>
            </a:r>
          </a:p>
          <a:p>
            <a:pPr algn="ctr"/>
            <a:r>
              <a:rPr lang="sah-RU" sz="1600" dirty="0" smtClean="0"/>
              <a:t>воспитатель</a:t>
            </a:r>
          </a:p>
          <a:p>
            <a:pPr algn="ctr"/>
            <a:r>
              <a:rPr lang="sah-RU" sz="1600" dirty="0"/>
              <a:t>о</a:t>
            </a:r>
            <a:r>
              <a:rPr lang="sah-RU" sz="1600" dirty="0" smtClean="0"/>
              <a:t>бразование высшее</a:t>
            </a:r>
          </a:p>
          <a:p>
            <a:pPr algn="ctr"/>
            <a:r>
              <a:rPr lang="sah-RU" sz="1600" dirty="0" smtClean="0"/>
              <a:t>УПД: СЗД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312537" y="3780121"/>
            <a:ext cx="2050241" cy="2125628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68524"/>
              </a:avLst>
            </a:prstTxWarp>
            <a:spAutoFit/>
          </a:bodyPr>
          <a:lstStyle/>
          <a:p>
            <a:r>
              <a:rPr lang="sah-RU" sz="1600" dirty="0" smtClean="0"/>
              <a:t>Софронова Симона Семеновна</a:t>
            </a:r>
          </a:p>
          <a:p>
            <a:pPr algn="ctr"/>
            <a:r>
              <a:rPr lang="sah-RU" sz="1600" dirty="0"/>
              <a:t>п</a:t>
            </a:r>
            <a:r>
              <a:rPr lang="sah-RU" sz="1600" dirty="0" smtClean="0"/>
              <a:t>едагог доп/образования</a:t>
            </a:r>
          </a:p>
          <a:p>
            <a:pPr algn="ctr"/>
            <a:r>
              <a:rPr lang="sah-RU" sz="1600" dirty="0"/>
              <a:t>о</a:t>
            </a:r>
            <a:r>
              <a:rPr lang="sah-RU" sz="1600" dirty="0" smtClean="0"/>
              <a:t>бразование ср/специальное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7775" y="3783834"/>
            <a:ext cx="2050241" cy="2125628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68524"/>
              </a:avLst>
            </a:prstTxWarp>
            <a:spAutoFit/>
          </a:bodyPr>
          <a:lstStyle/>
          <a:p>
            <a:pPr algn="ctr"/>
            <a:r>
              <a:rPr lang="sah-RU" sz="1600" dirty="0" smtClean="0"/>
              <a:t>Саввина Нария Ивановна</a:t>
            </a:r>
          </a:p>
          <a:p>
            <a:pPr algn="ctr"/>
            <a:r>
              <a:rPr lang="sah-RU" sz="1600" dirty="0"/>
              <a:t>м</a:t>
            </a:r>
            <a:r>
              <a:rPr lang="sah-RU" sz="1600" dirty="0" smtClean="0"/>
              <a:t>уз/руководитель</a:t>
            </a:r>
          </a:p>
          <a:p>
            <a:pPr algn="ctr"/>
            <a:r>
              <a:rPr lang="sah-RU" sz="1600" dirty="0"/>
              <a:t>о</a:t>
            </a:r>
            <a:r>
              <a:rPr lang="sah-RU" sz="1600" dirty="0" smtClean="0"/>
              <a:t>бразование высшее</a:t>
            </a:r>
          </a:p>
          <a:p>
            <a:pPr algn="ctr"/>
            <a:r>
              <a:rPr lang="sah-RU" sz="1600" dirty="0" smtClean="0"/>
              <a:t>УПД: высшее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3962631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210</Words>
  <Application>Microsoft Office PowerPoint</Application>
  <PresentationFormat>Широкоэкранный</PresentationFormat>
  <Paragraphs>46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Monotype Corsiva</vt:lpstr>
      <vt:lpstr>Tw Cen MT</vt:lpstr>
      <vt:lpstr>Капля</vt:lpstr>
      <vt:lpstr>Презентация PowerPoint</vt:lpstr>
      <vt:lpstr>Кадровое обеспечение МБДОУ “Детский сад №28 “Кэнчээри” с.Танда”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2023-02-28T03:00:46Z</dcterms:created>
  <dcterms:modified xsi:type="dcterms:W3CDTF">2023-02-28T07:20:42Z</dcterms:modified>
</cp:coreProperties>
</file>