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64" r:id="rId12"/>
    <p:sldId id="266" r:id="rId13"/>
    <p:sldId id="278" r:id="rId14"/>
    <p:sldId id="280" r:id="rId15"/>
    <p:sldId id="267" r:id="rId16"/>
    <p:sldId id="268" r:id="rId17"/>
    <p:sldId id="271" r:id="rId18"/>
    <p:sldId id="269" r:id="rId19"/>
    <p:sldId id="272" r:id="rId20"/>
    <p:sldId id="273" r:id="rId21"/>
    <p:sldId id="270" r:id="rId22"/>
    <p:sldId id="274" r:id="rId23"/>
    <p:sldId id="276" r:id="rId24"/>
    <p:sldId id="275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проекиа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42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проекта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</c:v>
                </c:pt>
                <c:pt idx="1">
                  <c:v>42</c:v>
                </c:pt>
                <c:pt idx="2">
                  <c:v>16</c:v>
                </c:pt>
              </c:numCache>
            </c:numRef>
          </c:val>
        </c:ser>
        <c:axId val="93178880"/>
        <c:axId val="93180672"/>
      </c:barChart>
      <c:catAx>
        <c:axId val="93178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180672"/>
        <c:crosses val="autoZero"/>
        <c:auto val="1"/>
        <c:lblAlgn val="ctr"/>
        <c:lblOffset val="100"/>
      </c:catAx>
      <c:valAx>
        <c:axId val="93180672"/>
        <c:scaling>
          <c:orientation val="minMax"/>
        </c:scaling>
        <c:axPos val="l"/>
        <c:majorGridlines/>
        <c:numFmt formatCode="General" sourceLinked="1"/>
        <c:tickLblPos val="nextTo"/>
        <c:crossAx val="9317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77164395743078"/>
          <c:y val="0.26369443823579225"/>
          <c:w val="0.12423186943447179"/>
          <c:h val="0.28900585122763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B2CB-6E9F-4BC4-8FA5-C861BAB10CD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921A-A2F4-4942-83E7-1C4F41CC0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yabc.ru/2011/02/sochi201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gazeta.ru/images/04032011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8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8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Педагогический проект «Олимпиада – 2014»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детей старшего дошкольного возраста</a:t>
            </a:r>
          </a:p>
          <a:p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0"/>
            <a:ext cx="4572000" cy="274485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357422" y="5500702"/>
            <a:ext cx="6400800" cy="89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подготовила: Бобылева Н.А., воспитатель                      МКДОУ ХМР «Детский сад «Светлячок» д. Шапша»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Итоговый этап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0051" y="836712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77281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42088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852936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67632" y="371151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436510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196752"/>
            <a:ext cx="76735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Спортивный праздник «Олимпийские надежды»;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Коллективный просмотр торжественной церемонии закрытия Олимпиады «Сочи– 2014»;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Спортивный праздник «Олимпийские надежды!»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КВН  с родителями «Мы и наше здоровье!»;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Презентация и выставка материалов проекта «Олимпиада – 2014»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6-tub-ru.yandex.net/i?id=759645549-27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000372"/>
            <a:ext cx="4801166" cy="3429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4285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  <a:p>
            <a:pPr indent="449263" algn="ctr">
              <a:tabLst>
                <a:tab pos="149225" algn="l"/>
              </a:tabLst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Обогащение предметно -развивающей среды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1507" name="Picture 3" descr="F:\фото 2013 14год\к олимпиаде фото\IMG_4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408379" cy="2556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F:\фото 2013 14год\к олимпиаде фото\IMG_4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059" y="3861048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Admin\Desktop\разные фотки\133___03\IMG_4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41101" y="1733388"/>
            <a:ext cx="5445224" cy="40839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48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92696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Посещение школьной библиотеки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3" name="Picture 1" descr="F:\фото 2013 14год\детский сад в библиотеке\IMG_3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019939" cy="3014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F:\фото 2013 14год\детский сад в библиотеке\IMG_3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932040" y="2348880"/>
            <a:ext cx="3637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Беседа  «Летние и зимние виды спорта»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1" name="Picture 1" descr="C:\Users\Admin\Desktop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6672"/>
            <a:ext cx="2520280" cy="1800200"/>
          </a:xfrm>
          <a:prstGeom prst="rect">
            <a:avLst/>
          </a:prstGeom>
          <a:noFill/>
        </p:spPr>
      </p:pic>
      <p:pic>
        <p:nvPicPr>
          <p:cNvPr id="15362" name="Picture 2" descr="C:\Users\Admin\Desktop\i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653136"/>
            <a:ext cx="1512168" cy="181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8899" y="836712"/>
            <a:ext cx="360707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Рассматривание альбомов о спорте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Desktop\разные фотки\133___03\IMG_4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384376" cy="2538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Admin\Desktop\разные фотки\133___03\IMG_4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264363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Admin\Desktop\разные фотки\133___03\IMG_44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3456384" cy="2352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9" name="Picture 5" descr="C:\Users\Admin\Desktop\разные фотки\133___03\IMG_44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121696"/>
            <a:ext cx="3312368" cy="2236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14348" y="214290"/>
            <a:ext cx="748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92696"/>
            <a:ext cx="35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Дидактическая игра   «Что для кого»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фото 2013 14год\к олимпиаде фото\IMG_4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фото 2013 14год\к олимпиаде фото\IMG_4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148064" y="764704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Лепка «Лыжники»</a:t>
            </a:r>
            <a:endParaRPr lang="ru-RU" dirty="0"/>
          </a:p>
        </p:txBody>
      </p:sp>
      <p:pic>
        <p:nvPicPr>
          <p:cNvPr id="2052" name="Picture 4" descr="G:\фото 2013 14год\к олимпиаде фото\IMG_4058.JPG"/>
          <p:cNvPicPr>
            <a:picLocks noChangeAspect="1" noChangeArrowheads="1"/>
          </p:cNvPicPr>
          <p:nvPr/>
        </p:nvPicPr>
        <p:blipFill>
          <a:blip r:embed="rId5" cstate="print"/>
          <a:srcRect t="17780"/>
          <a:stretch>
            <a:fillRect/>
          </a:stretch>
        </p:blipFill>
        <p:spPr bwMode="auto">
          <a:xfrm>
            <a:off x="4283968" y="1124744"/>
            <a:ext cx="4104456" cy="253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716016" y="3645024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Разукрашивание раскрасок «Виды спорта»</a:t>
            </a:r>
            <a:endParaRPr lang="ru-RU" dirty="0"/>
          </a:p>
        </p:txBody>
      </p:sp>
      <p:pic>
        <p:nvPicPr>
          <p:cNvPr id="2053" name="Picture 5" descr="G:\фото 2013 14год\к олимпиаде фото\IMG_4049.JPG"/>
          <p:cNvPicPr>
            <a:picLocks noChangeAspect="1" noChangeArrowheads="1"/>
          </p:cNvPicPr>
          <p:nvPr/>
        </p:nvPicPr>
        <p:blipFill>
          <a:blip r:embed="rId6" cstate="print"/>
          <a:srcRect l="12633" t="2807"/>
          <a:stretch>
            <a:fillRect/>
          </a:stretch>
        </p:blipFill>
        <p:spPr bwMode="auto">
          <a:xfrm>
            <a:off x="4857752" y="4077072"/>
            <a:ext cx="3350144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14348" y="214290"/>
            <a:ext cx="748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Беседа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« Олимпийские зимние игры»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9" name="Picture 1" descr="F:\фото 2013 14год\к олимпиаде фото\IMG_4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81" y="1412776"/>
            <a:ext cx="4212310" cy="3159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фото 2013 14год\к олимпиаде фото\IMG_4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7496"/>
            <a:ext cx="4187957" cy="2920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86446" y="2000240"/>
            <a:ext cx="1747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Викторина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«Знатоки спорта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Admin\Desktop\listing_original_1356091658646975707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13176"/>
            <a:ext cx="2736304" cy="1844895"/>
          </a:xfrm>
          <a:prstGeom prst="rect">
            <a:avLst/>
          </a:prstGeom>
          <a:noFill/>
        </p:spPr>
      </p:pic>
      <p:pic>
        <p:nvPicPr>
          <p:cNvPr id="2052" name="Picture 4" descr="C:\Users\Admin\Desktop\24794b6b459e7fd6e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0"/>
            <a:ext cx="1800200" cy="24002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214290"/>
            <a:ext cx="748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585789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У нас в гостях библиотекарь 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764704"/>
            <a:ext cx="492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Игра  – путешествие «Эстафета олимпийского огня». 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C:\Users\Admin\Desktop\разные фотки\133___03\IMG_4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356573" cy="251743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Users\Admin\Desktop\разные фотки\133___03\IMG_4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547835" cy="266087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Users\Admin\Desktop\разные фотки\133___03\IMG_4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7072"/>
            <a:ext cx="3429024" cy="239084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C:\Users\Admin\Desktop\разные фотки\133___03\IMG_44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71942"/>
            <a:ext cx="3500462" cy="247014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14348" y="214290"/>
            <a:ext cx="748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78579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</a:rPr>
              <a:t>Экскурсия в школу: Беседа «Моя профессия учитель физкультуры» 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6628" name="Picture 4" descr="C:\Users\Admin\Desktop\спорт зал в школе\133___03\IMG_4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7072"/>
            <a:ext cx="3714776" cy="253828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Picture 5" descr="C:\Users\Admin\Desktop\спорт зал в школе\133___03\IMG_4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565" y="1214422"/>
            <a:ext cx="3430861" cy="257314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C:\Users\Admin\Desktop\спорт зал в школе\133___03\IMG_4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14422"/>
            <a:ext cx="3604960" cy="260257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1" name="Picture 7" descr="C:\Users\Admin\Desktop\спорт зал в школе\133___03\IMG_44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51058"/>
            <a:ext cx="3563888" cy="267291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14348" y="214290"/>
            <a:ext cx="748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785794"/>
            <a:ext cx="5282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Посещение выставки спортивных достижений школьников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7650" name="Picture 2" descr="C:\Users\Admin\Desktop\спорт зал в школе\133___03\IMG_4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956042" cy="371703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Admin\Desktop\спорт зал в школе\133___03\IMG_4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14620"/>
            <a:ext cx="4716016" cy="34593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C:\Users\Admin\Desktop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714356"/>
            <a:ext cx="1944216" cy="1845775"/>
          </a:xfrm>
          <a:prstGeom prst="rect">
            <a:avLst/>
          </a:prstGeom>
          <a:noFill/>
        </p:spPr>
      </p:pic>
      <p:pic>
        <p:nvPicPr>
          <p:cNvPr id="27653" name="Picture 5" descr="C:\Users\Admin\Desktop\i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229200"/>
            <a:ext cx="1487637" cy="1628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14290"/>
            <a:ext cx="748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8106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Коллективный просмотр торжественной церемонии открытия Олимпиады «Сочи– 2014».</a:t>
            </a:r>
          </a:p>
        </p:txBody>
      </p:sp>
      <p:pic>
        <p:nvPicPr>
          <p:cNvPr id="5" name="Рисунок 4" descr="F:\фото 2013 14год\к олимпиаде фото\IMG_4090.JPG"/>
          <p:cNvPicPr/>
          <p:nvPr/>
        </p:nvPicPr>
        <p:blipFill>
          <a:blip r:embed="rId3" cstate="print"/>
          <a:srcRect t="6696" r="6971" b="12032"/>
          <a:stretch>
            <a:fillRect/>
          </a:stretch>
        </p:blipFill>
        <p:spPr bwMode="auto">
          <a:xfrm>
            <a:off x="251520" y="1196752"/>
            <a:ext cx="482453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Admin\Desktop\разные фотки\133___03\IMG_4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14686"/>
            <a:ext cx="4932040" cy="340928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 descr="C:\Users\Admin\Desktop\i (2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268760"/>
            <a:ext cx="2160240" cy="1543029"/>
          </a:xfrm>
          <a:prstGeom prst="rect">
            <a:avLst/>
          </a:prstGeom>
          <a:noFill/>
        </p:spPr>
      </p:pic>
      <p:pic>
        <p:nvPicPr>
          <p:cNvPr id="28676" name="Picture 4" descr="C:\Users\Admin\Desktop\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14884"/>
            <a:ext cx="2808312" cy="18573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14290"/>
            <a:ext cx="748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Актуальность проекта: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56699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857232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Здоровье – одна из главных ценностей каждого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человека и общества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целом. 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здорового общества, убежденного в необходимости ведения здорового образа жизни – государственно важная задача. В связи с приближением сроков проведения Олимпиады 2014 года и проведением ее в нашей стране, России, у детей и их родителей нарастает интерес к олимпийскому движению.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Олимпийское движение - важная часть культуры человечества, имеющее древние истоки, поэтому оно заслуживает занять соответствующее место в системе знаний и ценностей каждого человека. Образование дошкольников в области олимпийского движения объединяет воспитательные, развивающие и обучающие цели и задачи не только в системе физкультурно-оздоровительной работы ДОУ, но и во всем воспитательно-образовательном комплексе семья – детский сад, воспитывает патриотизм, солидарность и межнациональную толерантность. Активное участие родителей в педагогическом процессе создает необходимые условия для формирования крепкой, полноценной семьи, ориентированной на здоровый образ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714356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Викторина  «Лучшие знатоки спорта» среди воспитанников старшей группы и уч-ся 1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кл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. школы</a:t>
            </a:r>
          </a:p>
        </p:txBody>
      </p:sp>
      <p:pic>
        <p:nvPicPr>
          <p:cNvPr id="1026" name="Picture 2" descr="F:\Викторина со школой\DSC0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851920" cy="2374554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F:\Викторина со школой\DSC0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3888432" cy="2374554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F:\Викторина со школой\DSC00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3923928" cy="249748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F:\Викторина со школой\DSC00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89040"/>
            <a:ext cx="3968440" cy="2426042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14348" y="214290"/>
            <a:ext cx="748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основного  этапа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итогового этапа проекта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857232"/>
            <a:ext cx="453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Спортивный праздник «Олимпийские надежды»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Спорт праздник Олимпиада 2014\DSC0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428736"/>
            <a:ext cx="2951597" cy="2055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Спорт праздник Олимпиада 2014\DSC00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857364"/>
            <a:ext cx="2796342" cy="2097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Спорт праздник Олимпиада 2014\DSC00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340768"/>
            <a:ext cx="2857366" cy="2027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F:\Спорт праздник Олимпиада 2014\DSC003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58160"/>
            <a:ext cx="2890580" cy="2060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F:\Спорт праздник Олимпиада 2014\DSC00326.JPG"/>
          <p:cNvPicPr>
            <a:picLocks noChangeAspect="1" noChangeArrowheads="1"/>
          </p:cNvPicPr>
          <p:nvPr/>
        </p:nvPicPr>
        <p:blipFill>
          <a:blip r:embed="rId7" cstate="print"/>
          <a:srcRect r="14542" b="27835"/>
          <a:stretch>
            <a:fillRect/>
          </a:stretch>
        </p:blipFill>
        <p:spPr bwMode="auto">
          <a:xfrm>
            <a:off x="3059832" y="4581128"/>
            <a:ext cx="2842421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F:\Спорт праздник Олимпиада 2014\DSC003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077072"/>
            <a:ext cx="2736304" cy="2052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785794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КВН   «Мы и наше здоровье!»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Спорт праздник Олимпиада 2014\DSC00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3168352" cy="2418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Спорт праздник Олимпиада 2014\DSC00380.JPG"/>
          <p:cNvPicPr>
            <a:picLocks noChangeAspect="1" noChangeArrowheads="1"/>
          </p:cNvPicPr>
          <p:nvPr/>
        </p:nvPicPr>
        <p:blipFill>
          <a:blip r:embed="rId4" cstate="print"/>
          <a:srcRect r="34652"/>
          <a:stretch>
            <a:fillRect/>
          </a:stretch>
        </p:blipFill>
        <p:spPr bwMode="auto">
          <a:xfrm>
            <a:off x="6215074" y="714356"/>
            <a:ext cx="2592288" cy="2975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F:\Спорт праздник Олимпиада 2014\DSC00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285860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im7-tub-ru.yandex.net/i?id=44981940-0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1714488"/>
            <a:ext cx="2047875" cy="14287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142852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Фотоматериалы итогового этапа проекта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C:\Users\Детсад\Desktop\С рабочего стола\ФОТО\фото 2013-14\Спорт праздник Олимпиада 2014\DSC0037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857628"/>
            <a:ext cx="3643338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Выявление уровня знаний детей старшего дошкольного возраста  о  видах спорта и Олимпийских играх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43042" y="1357298"/>
          <a:ext cx="692948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http://im7-tub-ru.yandex.net/i?id=274950064-38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442624"/>
            <a:ext cx="2304256" cy="311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188640"/>
            <a:ext cx="275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Использованная литература: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 rot="10800000" flipV="1">
            <a:off x="285720" y="357166"/>
            <a:ext cx="885828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Веракса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Е.,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Веракса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Н. Проектная деятельность дошкольников. Пособие для педагогов дошкольных учреждений. – М.: .: МОЗАИКА-СИНТЕЗ, 2008;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Виммерт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Йорг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Олимпийские игры.- М.: ООО ТД «Издательство Мир книги», 2007;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Гусева Т. А., Иванова Т. О. Технология реализации метода проектов в области физической культуры дошкольников: метод. разработка. – СПб.: Изд-во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Политехн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Ун-та, 2012;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 «Дошкольное воспитание» №1, 2 2007, № 5, 12, 2008;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 «Обруч» № 4, 2009.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Картушина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Ю. Быть здоровыми хотим: оздоровительные и познавательные занятия для детей подготовительной группы. – М. АРКТИ, 2004;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Киселева Л.С., Данилина Т.А.,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Лагода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Т.С., Зуйкова М.Б. Проектный метод в деятельности дошкольного учреждения: Пособие для руководителей и практических работников ДОУ – М.: АРКТИ, 2005;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Новикова И. М. Формирование представлений о здоровом образе жизни у дошкольников. Для работы с детьми 5-7 лет. – М.: МОЗАИКА-СИНТЕЗ, 2010;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Тихомирова Л.Ф. Уроки здоровья для детей 5 – 8 лет, Ярославль,2003.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Филиппова С. О.,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Волосникова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 В. Олимпийское образование дошкольников. СПб. : Детство-Пресс, 2007;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Филиппова С.О. «Спутник руководителя физического воспитания дошкольного учреждения» «Детство-Пресс» 2005 г.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Филиппова С.О.,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Волосникова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Т.В. Олимпийское образование дошкольников. СПб.: Детство-Пресс, 2007.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Харченко Т.Е. «Физкультурные праздники и развлечения» Детство-Пресс, 2009 г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Цветкова О. В. Взаимодействие детского сада и семьи в олимпийском образовании дошкольников. – СПб.: АНО «Гелиос», 2010;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Шабуневич Т.Н.,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Проект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 – будущие олимпийцы!»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14 комбинированного вида. ЗАТО г. Североморск.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Шкурина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Проект «Олимпийские надежды», НДОУ "Детский сад   № 9 ОАО "РЖД" г. Тосно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86458" y="188640"/>
            <a:ext cx="57599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 </a:t>
            </a:r>
            <a:endParaRPr lang="ru-RU" sz="5400" dirty="0"/>
          </a:p>
        </p:txBody>
      </p:sp>
      <p:pic>
        <p:nvPicPr>
          <p:cNvPr id="29697" name="Picture 1" descr="C:\Users\Admin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4824536" cy="4385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83869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Гипотеза исследования выдвигалась в процессе совместной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обсуждения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проблемы педагогов и детей, детей с родителями: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удостоится чести стать олимпийцем, необходимо познакомиться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историей Олимпийского движения, вести здоровый образ жизни,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себя важные человеческие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(целеустремленность,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инициативность, трудолюбие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   регулярно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заниматься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культурой и спортом».</a:t>
            </a:r>
          </a:p>
          <a:p>
            <a:endParaRPr lang="ru-RU" dirty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857628"/>
            <a:ext cx="4572000" cy="300037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699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проекта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дать детям первоначальные сведения об истории олимпийского движения, как достижения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общечеловеческой культуры, повышая интерес к физической культуре, спорту и здоровому образу жизни.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-2786106"/>
            <a:ext cx="8643965" cy="94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дальнейшего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историей Олимпийского движения, символами,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эмблемами, традициями, олимпийскими чемпионами нашей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страны и ХМАО – Югры;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 детей представления об Олимпийских играх как мирного соревнования в целях физического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совершенствования людей, в котором участвуют народы всего мира.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волевые качества: целеустремленность, выдержку, силу, ловкость, воспитывать желание побеждать 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сопереживать.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Прививать интерес к занятиям физическими упражнениями, активному образу жизни всем участникам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образовательного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уровень физической подготовки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5323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71472" y="1071546"/>
            <a:ext cx="814393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формирование знаний у дошкольников об истории, традициях, символах, ритуалах Олимпийских игр;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совершенствование умения у детей ориентироваться в олимпийских видах спорта, спортивном оборудовании;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воспитание физической культуры личности у детей и их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345893"/>
            <a:ext cx="4878874" cy="3512107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500042"/>
            <a:ext cx="764386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ети 5 – 7 лет;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оспитатели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специалисты ДОУ</a:t>
            </a: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родители воспитанников;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уч-ся 1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 школы 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бывшие выпускники детского сада).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Картинка 242 из 22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2617" t="39690" b="-169"/>
          <a:stretch>
            <a:fillRect/>
          </a:stretch>
        </p:blipFill>
        <p:spPr bwMode="auto">
          <a:xfrm>
            <a:off x="7196792" y="4786322"/>
            <a:ext cx="1693455" cy="17498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3143248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основу взяты проекты: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Шабуневич Т.Н.,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Проект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 – будущие олимпийцы!»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14 комбинированного вида. ЗАТО г. Североморск.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Шкурина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Проект «Олимпийские надежды», НДОУ "Детский сад   № 9 ОАО "РЖД" г. Тосно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352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Сроки реализации проекта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/>
              <a:t>09.01 </a:t>
            </a:r>
            <a:r>
              <a:rPr lang="ru-RU" sz="2400" dirty="0"/>
              <a:t>– </a:t>
            </a:r>
            <a:r>
              <a:rPr lang="ru-RU" sz="2400" dirty="0" smtClean="0"/>
              <a:t>07.03.14 г.</a:t>
            </a:r>
            <a:endParaRPr lang="ru-RU" sz="2400" dirty="0"/>
          </a:p>
          <a:p>
            <a:pPr indent="449263" algn="just" eaLnBrk="0" hangingPunct="0">
              <a:tabLst>
                <a:tab pos="149225" algn="l"/>
              </a:tabLst>
            </a:pPr>
            <a:endParaRPr lang="ru-RU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 eaLnBrk="0" hangingPunct="0">
              <a:tabLst>
                <a:tab pos="14922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Вид проекта:    </a:t>
            </a:r>
            <a:r>
              <a:rPr lang="ru-RU" dirty="0"/>
              <a:t>Долгосрочный, тематический, </a:t>
            </a:r>
            <a:endParaRPr lang="ru-RU" dirty="0" smtClean="0"/>
          </a:p>
          <a:p>
            <a:pPr indent="449263" algn="ctr" eaLnBrk="0" hangingPunct="0">
              <a:tabLst>
                <a:tab pos="149225" algn="l"/>
              </a:tabLst>
            </a:pPr>
            <a:r>
              <a:rPr lang="ru-RU" dirty="0" smtClean="0"/>
              <a:t>информационно </a:t>
            </a:r>
            <a:r>
              <a:rPr lang="ru-RU" dirty="0"/>
              <a:t>- </a:t>
            </a:r>
            <a:r>
              <a:rPr lang="ru-RU" dirty="0" err="1"/>
              <a:t>практико</a:t>
            </a:r>
            <a:r>
              <a:rPr lang="ru-RU" dirty="0"/>
              <a:t> ориентированный, </a:t>
            </a:r>
            <a:r>
              <a:rPr lang="ru-RU" dirty="0" err="1" smtClean="0"/>
              <a:t>межпредметный</a:t>
            </a:r>
            <a:r>
              <a:rPr lang="ru-RU" dirty="0" smtClean="0"/>
              <a:t>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tabLst>
                <a:tab pos="149225" algn="l"/>
              </a:tabLst>
            </a:pPr>
            <a:endParaRPr lang="ru-RU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 eaLnBrk="0" hangingPunct="0">
              <a:tabLst>
                <a:tab pos="14922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Проект реализуется по двум направлениям: 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indent="449263" algn="ctr" eaLnBrk="0" hangingPunct="0">
              <a:tabLst>
                <a:tab pos="149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Совместная деятельность с детьми.</a:t>
            </a:r>
          </a:p>
          <a:p>
            <a:pPr indent="449263" algn="ctr" eaLnBrk="0" hangingPunct="0">
              <a:tabLst>
                <a:tab pos="149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Взаимодействие с родителями, социумом.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Картинка 45 из 22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212976"/>
            <a:ext cx="496855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Подготовительный этап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://wyg.su/i/services/olympics/summer/1980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140968"/>
            <a:ext cx="3440782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121442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Подбор и разработка необходимых материалов</a:t>
            </a:r>
          </a:p>
          <a:p>
            <a:pPr algn="ctr" eaLnBrk="0" hangingPunc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(тематических занятий, бесед, конкурсов, </a:t>
            </a:r>
          </a:p>
          <a:p>
            <a:pPr algn="ctr" eaLnBrk="0" hangingPunc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литературы,</a:t>
            </a:r>
          </a:p>
          <a:p>
            <a:pPr algn="ctr" eaLnBrk="0" hangingPunc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музыкального сопровождения, материального оснащения)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1428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Основной  этап</a:t>
            </a:r>
            <a:endParaRPr lang="ru-RU" sz="32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://wyg.su/i/services/olympics/summer/1980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269979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610136"/>
            <a:ext cx="8358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Беседы  «Летние и зимние виды спорта» и т.д.;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Заучивание  пословиц, поговорок, загадок о спорте;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Слушание песен о спорте;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Игра – путешествие «Эстафета олимпийского огня»;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Олимпийский огонь в Ханты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Мансийске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(беседа, просмотр видео);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Коллективный просмотр торжественной церемонии открытия Олимпиады «Сочи– 2014»;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«Моя профессия-учитель физкультуры». Беседа с  учителем физкультуры школы (папа воспитанницы ДОУ);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среди воспитанников старшей группы и учащимися                1 класса школы «Лучшие знатоки спорта»;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выставки школьных спортивных наград «Наши достижения»;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сельской и школьной библиотек. Беседы, тематические выставки «Спорт – это жизнь!»;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Ежедневные беседы о новостях олимпиады «Сочи – 2014» и т.д.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альбомов: «Древняя Олимпия»; «Возникновение Олимпийских игр»; «Талисманы Олимпийских игр»; «Дорогой Олимпийского огня. Игра – путешествие»;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игры» и т.д.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1034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Педагогический проект «Олимпиада – 2014»</vt:lpstr>
      <vt:lpstr>Актуальность проекта: </vt:lpstr>
      <vt:lpstr>гипотеза</vt:lpstr>
      <vt:lpstr>Цель проекта -  дать детям первоначальные сведения об истории олимпийского движения, как достижения  общечеловеческой культуры, повышая интерес к физической культуре, спорту и здоровому образу жизни.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«Олимпиада – 2014»</dc:title>
  <dc:creator>Admin</dc:creator>
  <cp:lastModifiedBy>Детсад</cp:lastModifiedBy>
  <cp:revision>49</cp:revision>
  <dcterms:created xsi:type="dcterms:W3CDTF">2014-03-18T15:17:16Z</dcterms:created>
  <dcterms:modified xsi:type="dcterms:W3CDTF">2014-05-05T05:17:35Z</dcterms:modified>
</cp:coreProperties>
</file>