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63" r:id="rId2"/>
    <p:sldId id="264" r:id="rId3"/>
    <p:sldId id="262" r:id="rId4"/>
    <p:sldId id="258" r:id="rId5"/>
    <p:sldId id="259" r:id="rId6"/>
    <p:sldId id="260" r:id="rId7"/>
    <p:sldId id="265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4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167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894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9304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097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278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47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8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2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90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65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2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47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2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13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20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</a:t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>
                <a:solidFill>
                  <a:srgbClr val="FF0000"/>
                </a:solidFill>
              </a:rPr>
              <a:t>Педагогический коллектив</a:t>
            </a:r>
            <a:endParaRPr lang="ru-RU" sz="2000" b="1" dirty="0"/>
          </a:p>
        </p:txBody>
      </p:sp>
      <p:pic>
        <p:nvPicPr>
          <p:cNvPr id="4" name="Объект 3" descr="C:\Users\Админ\Downloads\20220804_14153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320099" y="2593570"/>
            <a:ext cx="5984313" cy="3316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697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59723"/>
            <a:ext cx="8596668" cy="13688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педагоги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sz="1800" dirty="0" smtClean="0"/>
              <a:t>всего: 14 педагогов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высшая квалификационная категория – </a:t>
            </a:r>
            <a:r>
              <a:rPr lang="ru-RU" sz="1800" dirty="0" smtClean="0"/>
              <a:t>12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первая квалификационная категория - 2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8633" y="2160588"/>
            <a:ext cx="5444836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55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42701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>Болдырева Светлана Леонидовна </a:t>
            </a:r>
            <a:r>
              <a:rPr lang="ru-RU" sz="1800" dirty="0" smtClean="0"/>
              <a:t>– воспитатель логопедической группы:</a:t>
            </a:r>
            <a:br>
              <a:rPr lang="ru-RU" sz="1800" dirty="0" smtClean="0"/>
            </a:br>
            <a:r>
              <a:rPr lang="ru-RU" sz="1800" dirty="0" smtClean="0"/>
              <a:t>победитель областного конкурса «Воспитатели России-2018»</a:t>
            </a:r>
            <a:br>
              <a:rPr lang="ru-RU" sz="1800" dirty="0" smtClean="0"/>
            </a:br>
            <a:r>
              <a:rPr lang="ru-RU" sz="1800" dirty="0" smtClean="0"/>
              <a:t> в номинации «Инклюзивное образование»,</a:t>
            </a:r>
            <a:br>
              <a:rPr lang="ru-RU" sz="1800" dirty="0" smtClean="0"/>
            </a:br>
            <a:r>
              <a:rPr lang="ru-RU" sz="1800" dirty="0" smtClean="0"/>
              <a:t>победитель областного публичного конкурса «</a:t>
            </a:r>
            <a:r>
              <a:rPr lang="en-US" sz="1800" dirty="0" err="1" smtClean="0"/>
              <a:t>WorldSkills</a:t>
            </a:r>
            <a:r>
              <a:rPr lang="ru-RU" sz="1800" dirty="0" smtClean="0"/>
              <a:t> -2020» </a:t>
            </a:r>
            <a:br>
              <a:rPr lang="ru-RU" sz="1800" dirty="0" smtClean="0"/>
            </a:br>
            <a:r>
              <a:rPr lang="ru-RU" sz="1800" dirty="0" smtClean="0"/>
              <a:t>в номинации «Навыки мудрых»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0588" y="3795464"/>
            <a:ext cx="3108021" cy="2331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77" y="2493818"/>
            <a:ext cx="2774276" cy="36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644" y="2458924"/>
            <a:ext cx="2722741" cy="3667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75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Наши педагоги – самые спортивные:</a:t>
            </a:r>
            <a:br>
              <a:rPr lang="ru-RU" dirty="0" smtClean="0"/>
            </a:br>
            <a:r>
              <a:rPr lang="ru-RU" dirty="0" smtClean="0"/>
              <a:t>нормы «ГТО»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223" y="2233426"/>
            <a:ext cx="5175249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downloader.disk.yandex.ru/preview/69c0da262d3d99e9604771bdb09863a33954b00552cd4685ea04d4e62376d7a9/6411d779/0G0qMDISo7JTEP4RacDk_A-WpolIKCgyUgpyTlRjUrBFbjcqe1liwIoe04dQVw0C8BUlm6C6d07QhyDwR6x5Mw%3D%3D?uid=0&amp;filename=IMG_8500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246" y="1705956"/>
            <a:ext cx="2513618" cy="1885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downloader.disk.yandex.ru/preview/a81cf40c8a0730d74f215ccf4ba96f1abf5108b689c7fe5176a099ac87735b55/6411d7a6/lN2l7pmgfcwvSW9CR_9ORDzLTFgLy0oHHrLOTJywzBCa1dEiyZvKKbAp8WDMVaEihY26w4mgIGl4WwgiaTHjxQ%3D%3D?uid=0&amp;filename=IMG_8495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9" y="4784157"/>
            <a:ext cx="2397240" cy="1797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s://downloader.disk.yandex.ru/preview/15446d122e27fcd38cde990cfc1a74130e2dc201d9af215ddf0434579dd40a48/6411d7c8/b9SIkKOZGQiV9zgLebeN2w4l8_FKwMxdBjaA8OBKiz89eeGZDTn9nMLL_8txRj16_CJe86EHogNZm5zAqmt1JA%3D%3D?uid=0&amp;filename=IMG_8505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633" y="4740515"/>
            <a:ext cx="2513619" cy="1885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https://fitnessclub-beauty.ru/wp-content/uploads/2/c/2/2c2d3bb7ee4638f0d55047c7df40b84b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1" y="1705956"/>
            <a:ext cx="2532191" cy="1899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65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61258"/>
          </a:xfrm>
        </p:spPr>
        <p:txBody>
          <a:bodyPr/>
          <a:lstStyle/>
          <a:p>
            <a:pPr algn="ctr"/>
            <a:r>
              <a:rPr lang="ru-RU" dirty="0" smtClean="0"/>
              <a:t>Наши педагоги – самые творческие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57" t="19632" r="6544" b="15094"/>
          <a:stretch/>
        </p:blipFill>
        <p:spPr>
          <a:xfrm>
            <a:off x="8594783" y="4633826"/>
            <a:ext cx="1844501" cy="2075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888" y="1276645"/>
            <a:ext cx="2315491" cy="3082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39" y="1531164"/>
            <a:ext cx="2158951" cy="2878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727" y="4823458"/>
            <a:ext cx="3865338" cy="1695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8" y="4560047"/>
            <a:ext cx="2865121" cy="2148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r="2633" b="20990"/>
          <a:stretch/>
        </p:blipFill>
        <p:spPr>
          <a:xfrm>
            <a:off x="6523732" y="1531163"/>
            <a:ext cx="2200510" cy="2864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1" y="1276645"/>
            <a:ext cx="2330566" cy="3107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01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150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в региональном этапе конкурса «Воспитатель года»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3729687"/>
              </p:ext>
            </p:extLst>
          </p:nvPr>
        </p:nvGraphicFramePr>
        <p:xfrm>
          <a:off x="677863" y="1679168"/>
          <a:ext cx="9455151" cy="5079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1717">
                  <a:extLst>
                    <a:ext uri="{9D8B030D-6E8A-4147-A177-3AD203B41FA5}">
                      <a16:colId xmlns:a16="http://schemas.microsoft.com/office/drawing/2014/main" val="1166317452"/>
                    </a:ext>
                  </a:extLst>
                </a:gridCol>
                <a:gridCol w="3151717">
                  <a:extLst>
                    <a:ext uri="{9D8B030D-6E8A-4147-A177-3AD203B41FA5}">
                      <a16:colId xmlns:a16="http://schemas.microsoft.com/office/drawing/2014/main" val="181530035"/>
                    </a:ext>
                  </a:extLst>
                </a:gridCol>
                <a:gridCol w="3151717">
                  <a:extLst>
                    <a:ext uri="{9D8B030D-6E8A-4147-A177-3AD203B41FA5}">
                      <a16:colId xmlns:a16="http://schemas.microsoft.com/office/drawing/2014/main" val="1316506847"/>
                    </a:ext>
                  </a:extLst>
                </a:gridCol>
              </a:tblGrid>
              <a:tr h="2539539">
                <a:tc>
                  <a:txBody>
                    <a:bodyPr/>
                    <a:lstStyle/>
                    <a:p>
                      <a:r>
                        <a:rPr lang="ru-RU" dirty="0" smtClean="0"/>
                        <a:t>2009 год Лауреат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Водопьянова Ольга Сергеевна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2010 год</a:t>
                      </a:r>
                      <a:br>
                        <a:rPr lang="ru-RU" dirty="0" smtClean="0"/>
                      </a:br>
                      <a:r>
                        <a:rPr lang="ru-RU" dirty="0" err="1" smtClean="0"/>
                        <a:t>Первеева</a:t>
                      </a:r>
                      <a:r>
                        <a:rPr lang="ru-RU" dirty="0" smtClean="0"/>
                        <a:t> Елена Борисовна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2011 год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Матчина Наталья Николаевна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315412"/>
                  </a:ext>
                </a:extLst>
              </a:tr>
              <a:tr h="2539539">
                <a:tc>
                  <a:txBody>
                    <a:bodyPr/>
                    <a:lstStyle/>
                    <a:p>
                      <a:r>
                        <a:rPr lang="ru-RU" dirty="0" smtClean="0"/>
                        <a:t>2012 год Лауреат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Болдырева Светлана Леонидовна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2013 год Лауреат</a:t>
                      </a:r>
                    </a:p>
                    <a:p>
                      <a:r>
                        <a:rPr lang="ru-RU" dirty="0" smtClean="0"/>
                        <a:t>Труфанова Мария Георгиевна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 год </a:t>
                      </a:r>
                      <a:br>
                        <a:rPr lang="ru-RU" dirty="0" smtClean="0"/>
                      </a:br>
                      <a:r>
                        <a:rPr lang="ru-RU" dirty="0" err="1" smtClean="0"/>
                        <a:t>Шатских</a:t>
                      </a:r>
                      <a:r>
                        <a:rPr lang="ru-RU" dirty="0" smtClean="0"/>
                        <a:t> Алина Михайловна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713758"/>
                  </a:ext>
                </a:extLst>
              </a:tr>
            </a:tbl>
          </a:graphicData>
        </a:graphic>
      </p:graphicFrame>
      <p:pic>
        <p:nvPicPr>
          <p:cNvPr id="6" name="Содержимое 6" descr="C:\Documents and Settings\user007\Рабочий стол\IMGA2198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535" y="2660073"/>
            <a:ext cx="1953490" cy="1360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Админ\Desktop\IMG_2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6393" y="5072090"/>
            <a:ext cx="2208184" cy="1604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Documents and Settings\user007\Рабочий стол\Новая папка (2)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9336" y="5139174"/>
            <a:ext cx="2050381" cy="1537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Documents and Settings\user007\Рабочий стол\Новая папка (2)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0308" y="5139173"/>
            <a:ext cx="2050381" cy="1537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Documents and Settings\user007\Рабочий стол\Новая папка (2)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9616" y="2394065"/>
            <a:ext cx="1289683" cy="1719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Documents and Settings\user007\Рабочий стол\Новая папка (2)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34541" y="2640927"/>
            <a:ext cx="1839461" cy="137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09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83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Участие в </a:t>
            </a:r>
            <a:r>
              <a:rPr lang="ru-RU" dirty="0" smtClean="0"/>
              <a:t>муниципальном </a:t>
            </a:r>
            <a:r>
              <a:rPr lang="ru-RU" dirty="0"/>
              <a:t>этапе конкурса «Воспитатель года»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2934751"/>
              </p:ext>
            </p:extLst>
          </p:nvPr>
        </p:nvGraphicFramePr>
        <p:xfrm>
          <a:off x="595223" y="1725284"/>
          <a:ext cx="9337766" cy="4941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883">
                  <a:extLst>
                    <a:ext uri="{9D8B030D-6E8A-4147-A177-3AD203B41FA5}">
                      <a16:colId xmlns:a16="http://schemas.microsoft.com/office/drawing/2014/main" val="3736698352"/>
                    </a:ext>
                  </a:extLst>
                </a:gridCol>
                <a:gridCol w="4668883">
                  <a:extLst>
                    <a:ext uri="{9D8B030D-6E8A-4147-A177-3AD203B41FA5}">
                      <a16:colId xmlns:a16="http://schemas.microsoft.com/office/drawing/2014/main" val="2011505304"/>
                    </a:ext>
                  </a:extLst>
                </a:gridCol>
              </a:tblGrid>
              <a:tr h="2470761">
                <a:tc>
                  <a:txBody>
                    <a:bodyPr/>
                    <a:lstStyle/>
                    <a:p>
                      <a:r>
                        <a:rPr lang="ru-RU" dirty="0" smtClean="0"/>
                        <a:t>2015 год 1 место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Рублева Елена 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Николаевна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 год 1 место</a:t>
                      </a:r>
                      <a:br>
                        <a:rPr lang="ru-RU" dirty="0" smtClean="0"/>
                      </a:br>
                      <a:r>
                        <a:rPr lang="ru-RU" dirty="0" err="1" smtClean="0"/>
                        <a:t>Шатских</a:t>
                      </a:r>
                      <a:r>
                        <a:rPr lang="ru-RU" dirty="0" smtClean="0"/>
                        <a:t> Алина Михайловна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789732"/>
                  </a:ext>
                </a:extLst>
              </a:tr>
              <a:tr h="2470761">
                <a:tc>
                  <a:txBody>
                    <a:bodyPr/>
                    <a:lstStyle/>
                    <a:p>
                      <a:r>
                        <a:rPr lang="ru-RU" dirty="0" smtClean="0"/>
                        <a:t>2020 год 1 место</a:t>
                      </a:r>
                      <a:br>
                        <a:rPr lang="ru-RU" dirty="0" smtClean="0"/>
                      </a:br>
                      <a:r>
                        <a:rPr lang="ru-RU" dirty="0" err="1" smtClean="0"/>
                        <a:t>Гридчина</a:t>
                      </a:r>
                      <a:r>
                        <a:rPr lang="ru-RU" dirty="0" smtClean="0"/>
                        <a:t> Юлия Николаевна</a:t>
                      </a:r>
                      <a:endParaRPr lang="en-US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 год 1 место</a:t>
                      </a:r>
                      <a:br>
                        <a:rPr lang="ru-RU" dirty="0" smtClean="0"/>
                      </a:br>
                      <a:r>
                        <a:rPr lang="ru-RU" dirty="0" err="1" smtClean="0"/>
                        <a:t>Кудаева</a:t>
                      </a:r>
                      <a:r>
                        <a:rPr lang="ru-RU" dirty="0" smtClean="0"/>
                        <a:t> Наталия</a:t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Михайловна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6569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10303" y="2414128"/>
            <a:ext cx="3300735" cy="1564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3632" t="27755" r="9307" b="15918"/>
          <a:stretch/>
        </p:blipFill>
        <p:spPr>
          <a:xfrm>
            <a:off x="7460671" y="4400262"/>
            <a:ext cx="1723159" cy="2171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-766" t="17173" r="-1"/>
          <a:stretch/>
        </p:blipFill>
        <p:spPr>
          <a:xfrm>
            <a:off x="3283481" y="1848205"/>
            <a:ext cx="1357531" cy="219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2560" t="32771" r="1023" b="8534"/>
          <a:stretch/>
        </p:blipFill>
        <p:spPr bwMode="auto">
          <a:xfrm>
            <a:off x="1570835" y="5011274"/>
            <a:ext cx="2967914" cy="1560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0054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5884"/>
            <a:ext cx="8596668" cy="174567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Наши педагоги – волонтёры: </a:t>
            </a:r>
            <a:br>
              <a:rPr lang="ru-RU" sz="2800" dirty="0" smtClean="0"/>
            </a:br>
            <a:r>
              <a:rPr lang="ru-RU" sz="2800" dirty="0" smtClean="0"/>
              <a:t>сбор гуманитарной помощи и работа с детьми из ЛНР, ДНР в детской игровой комнате, консультирование их родителей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57" y="3225188"/>
            <a:ext cx="2556276" cy="3408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r="16848" b="2590"/>
          <a:stretch/>
        </p:blipFill>
        <p:spPr>
          <a:xfrm rot="5400000">
            <a:off x="2373384" y="2886328"/>
            <a:ext cx="3692200" cy="2488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111" y="3931032"/>
            <a:ext cx="3603366" cy="2702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503" t="11004" b="21425"/>
          <a:stretch/>
        </p:blipFill>
        <p:spPr>
          <a:xfrm>
            <a:off x="5696451" y="2284437"/>
            <a:ext cx="2460690" cy="3624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55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902</TotalTime>
  <Words>103</Words>
  <Application>Microsoft Office PowerPoint</Application>
  <PresentationFormat>Широкоэкранный</PresentationFormat>
  <Paragraphs>19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Аспект</vt:lpstr>
      <vt:lpstr>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  Педагогический коллектив</vt:lpstr>
      <vt:lpstr>Наши педагоги: всего: 14 педагогов высшая квалификационная категория – 12 первая квалификационная категория - 2</vt:lpstr>
      <vt:lpstr>Болдырева Светлана Леонидовна – воспитатель логопедической группы: победитель областного конкурса «Воспитатели России-2018»  в номинации «Инклюзивное образование», победитель областного публичного конкурса «WorldSkills -2020»  в номинации «Навыки мудрых» </vt:lpstr>
      <vt:lpstr>Наши педагоги – самые спортивные: нормы «ГТО» </vt:lpstr>
      <vt:lpstr>Наши педагоги – самые творческие </vt:lpstr>
      <vt:lpstr>Участие в региональном этапе конкурса «Воспитатель года»</vt:lpstr>
      <vt:lpstr>Участие в муниципальном этапе конкурса «Воспитатель года»</vt:lpstr>
      <vt:lpstr>Наши педагоги – волонтёры:  сбор гуманитарной помощи и работа с детьми из ЛНР, ДНР в детской игровой комнате, консультирование их родителей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Елена</cp:lastModifiedBy>
  <cp:revision>84</cp:revision>
  <dcterms:created xsi:type="dcterms:W3CDTF">2021-11-29T08:49:27Z</dcterms:created>
  <dcterms:modified xsi:type="dcterms:W3CDTF">2023-04-05T14:22:54Z</dcterms:modified>
</cp:coreProperties>
</file>