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70" r:id="rId11"/>
    <p:sldId id="275" r:id="rId12"/>
    <p:sldId id="272" r:id="rId13"/>
    <p:sldId id="271" r:id="rId14"/>
    <p:sldId id="273" r:id="rId15"/>
    <p:sldId id="265" r:id="rId16"/>
    <p:sldId id="276" r:id="rId17"/>
    <p:sldId id="268" r:id="rId18"/>
    <p:sldId id="266" r:id="rId19"/>
    <p:sldId id="274" r:id="rId20"/>
    <p:sldId id="277" r:id="rId21"/>
    <p:sldId id="278" r:id="rId22"/>
    <p:sldId id="269" r:id="rId23"/>
    <p:sldId id="279" r:id="rId24"/>
    <p:sldId id="280" r:id="rId25"/>
    <p:sldId id="281" r:id="rId26"/>
    <p:sldId id="267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9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8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69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4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1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68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61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0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91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6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10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CE59C-BD1C-4D62-84EA-5032A51F80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F9D4-5F8A-48E6-8B82-C1956E760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21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8146" y="-58540"/>
            <a:ext cx="10775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Укрепление здоровья детей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61" y="3164178"/>
            <a:ext cx="4719033" cy="353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3" y="940385"/>
            <a:ext cx="4206908" cy="315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68688" y="1317647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Спортивные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соревнования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96121" y="1801104"/>
            <a:ext cx="716923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Патриотическое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воспитание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6062" y="-1332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Приобщение детей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к общечеловеческим ценностям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87" y="3355052"/>
            <a:ext cx="4567707" cy="342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37" y="1389228"/>
            <a:ext cx="3059657" cy="407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0" y="1511906"/>
            <a:ext cx="4590762" cy="3073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221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60986" y="5279301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Патриотическое воспитание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Приобщение детей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к общечеловеческим ценностям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07" y="3098932"/>
            <a:ext cx="4576293" cy="343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/>
        </p:blipFill>
        <p:spPr>
          <a:xfrm>
            <a:off x="424636" y="1580580"/>
            <a:ext cx="6015873" cy="385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599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60986" y="5279301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Патриотическое воспитание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Приобщение детей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к общечеловеческим ценностям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6" y="1670518"/>
            <a:ext cx="4838163" cy="3628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15" y="2521974"/>
            <a:ext cx="4722254" cy="35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93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60986" y="5279301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Православные традиции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Приобщение детей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к общечеловеческим ценностям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" y="1936495"/>
            <a:ext cx="5811532" cy="3268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22" y="2682760"/>
            <a:ext cx="4658931" cy="34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4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60986" y="5279301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Православные традиции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Приобщение детей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к общечеловеческим ценностям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6" y="1697754"/>
            <a:ext cx="4628413" cy="3470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5"/>
          <a:stretch/>
        </p:blipFill>
        <p:spPr>
          <a:xfrm>
            <a:off x="6521455" y="3271234"/>
            <a:ext cx="5151693" cy="32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r="12988"/>
          <a:stretch/>
        </p:blipFill>
        <p:spPr>
          <a:xfrm>
            <a:off x="965915" y="2312458"/>
            <a:ext cx="5111189" cy="30021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17" y="2255670"/>
            <a:ext cx="5117111" cy="305891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у детей социально-личностных качеств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3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у детей социально-личностных качеств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71" y="1851484"/>
            <a:ext cx="4211391" cy="381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4" y="1851484"/>
            <a:ext cx="5081263" cy="381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02654" y="5816199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Экологические акции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91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-16456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у детей социально-личностных качеств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60986" y="5279301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Бережное отношение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к природе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5"/>
          <a:stretch/>
        </p:blipFill>
        <p:spPr>
          <a:xfrm>
            <a:off x="518733" y="1909589"/>
            <a:ext cx="4787363" cy="298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73" y="2720278"/>
            <a:ext cx="4490434" cy="336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420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-16456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познавательных и творческих способностей детей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6570"/>
          <a:stretch/>
        </p:blipFill>
        <p:spPr>
          <a:xfrm>
            <a:off x="6259131" y="2046758"/>
            <a:ext cx="4945863" cy="321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7" y="1974646"/>
            <a:ext cx="4181341" cy="313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-160986" y="5279301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Экспериментирование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94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-16456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познавательных и творческих способностей детей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60986" y="5279301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Экспериментирование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r="12648"/>
          <a:stretch/>
        </p:blipFill>
        <p:spPr>
          <a:xfrm>
            <a:off x="463639" y="2137893"/>
            <a:ext cx="5114096" cy="3119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r="16338"/>
          <a:stretch/>
        </p:blipFill>
        <p:spPr>
          <a:xfrm>
            <a:off x="6671256" y="2906026"/>
            <a:ext cx="4297252" cy="32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6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8146" y="-58540"/>
            <a:ext cx="10775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Укрепление здоровья детей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47" y="3767536"/>
            <a:ext cx="4973889" cy="279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4" y="864790"/>
            <a:ext cx="4358656" cy="326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55809" y="1917228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Веселая зарядка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познавательных и творческих способностей детей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689" y="1827300"/>
            <a:ext cx="5057994" cy="379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7" y="1797496"/>
            <a:ext cx="5073293" cy="380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864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познавательных и творческих способностей детей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8" y="1867940"/>
            <a:ext cx="5040091" cy="378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r="7851"/>
          <a:stretch/>
        </p:blipFill>
        <p:spPr>
          <a:xfrm>
            <a:off x="5975497" y="1906290"/>
            <a:ext cx="5551093" cy="374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15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-16456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у детей художественно-эстетического восприятия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1360" y="5449507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Театрализованная деятельность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16" y="1904791"/>
            <a:ext cx="4795297" cy="3596473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0" y="1865481"/>
            <a:ext cx="4847710" cy="36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66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у детей художественно-эстетического восприятия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78916" y="5700256"/>
            <a:ext cx="88341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Театрализованная деятельность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r="11018"/>
          <a:stretch/>
        </p:blipFill>
        <p:spPr>
          <a:xfrm>
            <a:off x="6362066" y="2130542"/>
            <a:ext cx="5112913" cy="343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21" y="2130542"/>
            <a:ext cx="4717864" cy="343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2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у детей художественно-эстетического восприятия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5" y="1979691"/>
            <a:ext cx="4960753" cy="372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33" y="1979691"/>
            <a:ext cx="4985164" cy="373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59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0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Развитие у детей художественно-эстетического восприятия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2183547"/>
            <a:ext cx="4730069" cy="354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04" y="2140266"/>
            <a:ext cx="5643972" cy="351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02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8" y="0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Взаимодействие с семьями воспитанников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66" y="1833597"/>
            <a:ext cx="4769279" cy="35769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96732" y="5632649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Акции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5" y="1811498"/>
            <a:ext cx="4774769" cy="358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0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Взаимодействие с семьями воспитанников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521595" y="5469338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Субботники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4" y="1909796"/>
            <a:ext cx="5811672" cy="34870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25" y="1973225"/>
            <a:ext cx="4587218" cy="344041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92841" y="5469337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Мастер-классы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0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Взаимодействие с семьями воспитанников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37138" y="5996762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Просветительская работа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4306"/>
            <a:ext cx="326350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30" y="1603150"/>
            <a:ext cx="326350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3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Взаимодействие с семьями воспитанников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2359" y="5351619"/>
            <a:ext cx="8261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Сайт детского сада</a:t>
            </a:r>
          </a:p>
          <a:p>
            <a:pPr algn="ctr"/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Паблики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 социальных сетях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629" t="14993" r="32932" b="28742"/>
          <a:stretch/>
        </p:blipFill>
        <p:spPr bwMode="auto">
          <a:xfrm>
            <a:off x="819416" y="1834279"/>
            <a:ext cx="4066573" cy="2956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18241" t="12319" r="19877" b="21549"/>
          <a:stretch/>
        </p:blipFill>
        <p:spPr bwMode="auto">
          <a:xfrm>
            <a:off x="5673747" y="1867940"/>
            <a:ext cx="4836330" cy="2957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97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8146" y="-58540"/>
            <a:ext cx="10775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Укрепление здоровья детей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5809" y="1917228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Закаливание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летом и зимой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1"/>
          <a:stretch/>
        </p:blipFill>
        <p:spPr>
          <a:xfrm>
            <a:off x="708146" y="1138522"/>
            <a:ext cx="4848152" cy="287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14" y="3429000"/>
            <a:ext cx="4211391" cy="315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011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Дополнительное образование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83723" y="5449507"/>
            <a:ext cx="8261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Кружок «Акварельки»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4" y="1536788"/>
            <a:ext cx="5089153" cy="3816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49" y="1536788"/>
            <a:ext cx="5089153" cy="3816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3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Дополнительное образование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06450" y="6079169"/>
            <a:ext cx="8261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Кружок «Бумажные истории»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1062207"/>
            <a:ext cx="4582564" cy="343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54" y="3308163"/>
            <a:ext cx="3882413" cy="29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35" y="1122363"/>
            <a:ext cx="4609405" cy="321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81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Дополнительное образование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7813" y="5887252"/>
            <a:ext cx="8261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Кружок «Грамотейка»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7" y="1002316"/>
            <a:ext cx="580178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"/>
          <a:stretch/>
        </p:blipFill>
        <p:spPr>
          <a:xfrm>
            <a:off x="7390178" y="979216"/>
            <a:ext cx="3475373" cy="437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9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Дополнительное образование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32"/>
          <a:stretch/>
        </p:blipFill>
        <p:spPr>
          <a:xfrm>
            <a:off x="3917666" y="3349414"/>
            <a:ext cx="4250114" cy="320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39342" y="5581317"/>
            <a:ext cx="8261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Кружок хореографии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86" y="1270592"/>
            <a:ext cx="3727875" cy="282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5" y="1190831"/>
            <a:ext cx="3711451" cy="307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01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Дополнительное образование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70" y="1176448"/>
            <a:ext cx="4612943" cy="345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24" y="2537137"/>
            <a:ext cx="5068903" cy="380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836311" y="5727763"/>
            <a:ext cx="8261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Кружок «Сами сказку сочиним»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" y="1176448"/>
            <a:ext cx="3957851" cy="296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25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Дополнительное образование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6311" y="5727763"/>
            <a:ext cx="8261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Кружок «Шахматная академия»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2" y="1558471"/>
            <a:ext cx="5553628" cy="369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/>
          <a:stretch/>
        </p:blipFill>
        <p:spPr>
          <a:xfrm>
            <a:off x="6246252" y="1558471"/>
            <a:ext cx="5532165" cy="374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2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Дополнительное образование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6311" y="5727763"/>
            <a:ext cx="8261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Кружок «Шахматная академия»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2" y="1558471"/>
            <a:ext cx="5553628" cy="369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/>
          <a:stretch/>
        </p:blipFill>
        <p:spPr>
          <a:xfrm>
            <a:off x="6246252" y="1558471"/>
            <a:ext cx="5532165" cy="374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0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16456"/>
            <a:ext cx="1224351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Дополнительное образование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6311" y="5727763"/>
            <a:ext cx="8261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Кружок «Православные традиции»»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65" y="1858619"/>
            <a:ext cx="4430335" cy="332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8" y="1858618"/>
            <a:ext cx="4516193" cy="338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9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8146" y="-58540"/>
            <a:ext cx="10775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Укрепление здоровья детей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46846" y="1292233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Тренажеры и дорожки здоровья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6" y="956865"/>
            <a:ext cx="4666445" cy="349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47" y="2920006"/>
            <a:ext cx="4558737" cy="341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10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Интеллектуальное  развитие детей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70360" y="1448842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Интерактивное оборудование 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" y="1700929"/>
            <a:ext cx="4271493" cy="320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24" y="2954532"/>
            <a:ext cx="4520484" cy="339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851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Интеллектуальное  развитие детей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89460" y="1090575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Робототехника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16163"/>
            <a:ext cx="4358299" cy="3268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91" y="2124318"/>
            <a:ext cx="3133656" cy="417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82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062" y="0"/>
            <a:ext cx="119859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Интеллектуальное  развитие детей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3797" y="1122363"/>
            <a:ext cx="7169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Мультстудия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66" y="2455137"/>
            <a:ext cx="5039932" cy="3779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2" y="769441"/>
            <a:ext cx="4745865" cy="266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A0D0373-5272-4090-9C0B-B0BB508C52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/>
          <a:stretch/>
        </p:blipFill>
        <p:spPr>
          <a:xfrm>
            <a:off x="1756354" y="3630669"/>
            <a:ext cx="4419065" cy="303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9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Приобщение детей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к общечеловеческим ценностям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3726" y="1669832"/>
            <a:ext cx="60237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Дети в музее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851" y="5285194"/>
            <a:ext cx="59543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Bookman Old Style" panose="02050604050505020204" pitchFamily="18" charset="0"/>
              </a:rPr>
              <a:t>Музей в гостях </a:t>
            </a:r>
          </a:p>
          <a:p>
            <a:pPr lvl="0"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Bookman Old Style" panose="02050604050505020204" pitchFamily="18" charset="0"/>
              </a:rPr>
              <a:t>у детей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4" y="1783458"/>
            <a:ext cx="4489726" cy="336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03" y="2805293"/>
            <a:ext cx="5038139" cy="377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96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60986" y="5279301"/>
            <a:ext cx="71692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Приобщение к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кубанским традициям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3" y="1797073"/>
            <a:ext cx="4567707" cy="342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53" y="3166541"/>
            <a:ext cx="4464676" cy="3348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54547" y="202467"/>
            <a:ext cx="11985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Приобщение детей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к общечеловеческим ценностям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91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256</Words>
  <Application>Microsoft Office PowerPoint</Application>
  <PresentationFormat>Широкоэкранный</PresentationFormat>
  <Paragraphs>84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</cp:revision>
  <dcterms:created xsi:type="dcterms:W3CDTF">2022-03-09T08:22:57Z</dcterms:created>
  <dcterms:modified xsi:type="dcterms:W3CDTF">2023-03-27T11:51:58Z</dcterms:modified>
</cp:coreProperties>
</file>