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6" r:id="rId2"/>
    <p:sldId id="288" r:id="rId3"/>
    <p:sldId id="289" r:id="rId4"/>
    <p:sldId id="283" r:id="rId5"/>
    <p:sldId id="285" r:id="rId6"/>
    <p:sldId id="286" r:id="rId7"/>
    <p:sldId id="287" r:id="rId8"/>
    <p:sldId id="284" r:id="rId9"/>
    <p:sldId id="29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68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283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722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075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274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57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450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60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54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73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59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01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46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5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00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8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1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2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5994" y="491613"/>
            <a:ext cx="7766936" cy="2216419"/>
          </a:xfrm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accent4"/>
                </a:solidFill>
              </a:rPr>
              <a:t/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b="1" dirty="0">
                <a:solidFill>
                  <a:schemeClr val="accent4"/>
                </a:solidFill>
              </a:rPr>
              <a:t/>
            </a:r>
            <a:br>
              <a:rPr lang="ru-RU" b="1" dirty="0">
                <a:solidFill>
                  <a:schemeClr val="accent4"/>
                </a:solidFill>
              </a:rPr>
            </a:br>
            <a:r>
              <a:rPr lang="ru-RU" sz="3600" b="1" cap="none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Основные </a:t>
            </a:r>
            <a:r>
              <a:rPr lang="ru-RU" sz="3600" b="1" cap="none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показатели и результаты деятельности в части развития познавательных и творческих способностей детей</a:t>
            </a:r>
            <a:r>
              <a:rPr lang="ru-RU" sz="5400" b="1" cap="none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endParaRPr lang="ru-RU" sz="3600" b="1" dirty="0">
              <a:solidFill>
                <a:schemeClr val="accent4"/>
              </a:solidFill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078752" y="2836985"/>
            <a:ext cx="6232395" cy="346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2514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Познание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917290"/>
            <a:ext cx="10363826" cy="3873909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Экспериментирование и исследовательская деятельность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ФЭМП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ФЦКМ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Ранняя профориентация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Профилактика Детского дорожно-транспортного травматизма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Проектная </a:t>
            </a:r>
            <a:r>
              <a:rPr lang="ru-RU" dirty="0" smtClean="0">
                <a:solidFill>
                  <a:srgbClr val="002060"/>
                </a:solidFill>
              </a:rPr>
              <a:t>деятельность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034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Формирование элементарных математических представлений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3945" y="2330244"/>
            <a:ext cx="5166820" cy="244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35" y="2116393"/>
            <a:ext cx="4316361" cy="323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8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правилами дорожной безопасности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436077" y="2101493"/>
            <a:ext cx="2971082" cy="222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33" y="2101493"/>
            <a:ext cx="3202141" cy="2401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74890" y="4572708"/>
            <a:ext cx="4628310" cy="2193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9" y="1998581"/>
            <a:ext cx="1825602" cy="243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129" y="4714612"/>
            <a:ext cx="2734883" cy="2051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9918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Посещение библиотеки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83425" y="1976197"/>
            <a:ext cx="4565649" cy="342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724" y="1976196"/>
            <a:ext cx="4565649" cy="342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620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Профессиональная ориентация в детском саду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01482" y="2000298"/>
            <a:ext cx="4638884" cy="2198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0" y="2214694"/>
            <a:ext cx="2228039" cy="2970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772" y="2396276"/>
            <a:ext cx="2500414" cy="333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71" y="4427322"/>
            <a:ext cx="3459849" cy="2305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421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Экспериментирование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35" y="2517451"/>
            <a:ext cx="4050441" cy="3037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Админ\Downloads\IMG-20230203-WA0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3068" y="2323094"/>
            <a:ext cx="3756260" cy="3385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26" y="2011145"/>
            <a:ext cx="3540239" cy="400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216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миром природы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4786" y="2211448"/>
            <a:ext cx="4565649" cy="342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644" y="2089310"/>
            <a:ext cx="2970653" cy="3960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Админ\Downloads\16762829291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087" y="2654710"/>
            <a:ext cx="4131546" cy="2253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6373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92296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Успехов всем!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8"/>
          <a:stretch/>
        </p:blipFill>
        <p:spPr>
          <a:xfrm>
            <a:off x="2574310" y="2161791"/>
            <a:ext cx="6432038" cy="403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5305477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716</TotalTime>
  <Words>39</Words>
  <Application>Microsoft Office PowerPoint</Application>
  <PresentationFormat>Широкоэкранный</PresentationFormat>
  <Paragraphs>15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Tw Cen MT</vt:lpstr>
      <vt:lpstr>Wingdings</vt:lpstr>
      <vt:lpstr>Капля</vt:lpstr>
      <vt:lpstr>  Основные показатели и результаты деятельности в части развития познавательных и творческих способностей детей </vt:lpstr>
      <vt:lpstr>Познание</vt:lpstr>
      <vt:lpstr>Формирование элементарных математических представлений</vt:lpstr>
      <vt:lpstr>Знакомство с правилами дорожной безопасности</vt:lpstr>
      <vt:lpstr>Посещение библиотеки</vt:lpstr>
      <vt:lpstr>Профессиональная ориентация в детском саду</vt:lpstr>
      <vt:lpstr>Экспериментирование</vt:lpstr>
      <vt:lpstr>Знакомство с миром природы</vt:lpstr>
      <vt:lpstr>Успехов всем!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Елена</cp:lastModifiedBy>
  <cp:revision>74</cp:revision>
  <dcterms:created xsi:type="dcterms:W3CDTF">2021-11-29T08:49:27Z</dcterms:created>
  <dcterms:modified xsi:type="dcterms:W3CDTF">2023-04-14T11:37:44Z</dcterms:modified>
</cp:coreProperties>
</file>