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2832" y="-9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577D3-156A-445D-8858-1413E49AC37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440C-E26F-4DCD-AAD9-5C4CE20636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6440C-E26F-4DCD-AAD9-5C4CE206360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75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57818" y="6499377"/>
            <a:ext cx="84708" cy="847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9125" y="6499377"/>
            <a:ext cx="84759" cy="847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1479" y="641730"/>
            <a:ext cx="57810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7279" y="1305559"/>
            <a:ext cx="694944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53D3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phonoteka.org/uploads/posts/2021-04/1619045020_20-phonoteka_org-p-fon-dlya-detskoi-viveski-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ject 3"/>
          <p:cNvSpPr txBox="1"/>
          <p:nvPr/>
        </p:nvSpPr>
        <p:spPr>
          <a:xfrm>
            <a:off x="2057400" y="2227529"/>
            <a:ext cx="6553199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Интерактивная</a:t>
            </a:r>
            <a:endParaRPr sz="3200" b="1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177165" marR="168910" algn="ctr">
              <a:lnSpc>
                <a:spcPct val="100000"/>
              </a:lnSpc>
              <a:tabLst>
                <a:tab pos="3114040" algn="l"/>
              </a:tabLst>
            </a:pP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ди</a:t>
            </a:r>
            <a:r>
              <a:rPr sz="3200" b="1" spc="-1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д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актич</a:t>
            </a:r>
            <a:r>
              <a:rPr sz="3200" b="1" spc="1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е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</a:t>
            </a:r>
            <a:r>
              <a:rPr sz="3200" b="1" spc="-4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к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ая</a:t>
            </a:r>
            <a:r>
              <a:rPr sz="3200" b="1" spc="1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spc="-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игр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а	для  </a:t>
            </a:r>
            <a:r>
              <a:rPr sz="3200" b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детей</a:t>
            </a:r>
            <a:r>
              <a:rPr sz="3200" b="1" spc="-5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endParaRPr lang="ru-RU" sz="3200" b="1" spc="-5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177165" marR="168910" algn="ctr">
              <a:lnSpc>
                <a:spcPct val="100000"/>
              </a:lnSpc>
              <a:tabLst>
                <a:tab pos="3114040" algn="l"/>
              </a:tabLst>
            </a:pPr>
            <a:r>
              <a:rPr sz="3200" b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</a:t>
            </a:r>
            <a:r>
              <a:rPr sz="3200" b="1" spc="-2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ОВЗ</a:t>
            </a:r>
            <a:endParaRPr sz="3200" b="1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  <a:p>
            <a:pPr marL="1341120" marR="5080" indent="-1329055" algn="ctr">
              <a:lnSpc>
                <a:spcPct val="100000"/>
              </a:lnSpc>
            </a:pP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«Путешествие</a:t>
            </a:r>
            <a:r>
              <a:rPr sz="3200" b="1" spc="-5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в</a:t>
            </a:r>
            <a:r>
              <a:rPr sz="3200" b="1" spc="-2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spc="-1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сказочную </a:t>
            </a:r>
            <a:r>
              <a:rPr sz="3200" b="1" spc="-58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 </a:t>
            </a:r>
            <a:r>
              <a:rPr sz="3200" b="1" spc="5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/>
              </a:rPr>
              <a:t>страну»</a:t>
            </a:r>
            <a:endParaRPr sz="3200" b="1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/>
            </a:endParaRPr>
          </a:p>
        </p:txBody>
      </p:sp>
      <p:pic>
        <p:nvPicPr>
          <p:cNvPr id="1026" name="Picture 2" descr="C:\Users\Irina\Desktop\gotovy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"/>
            <a:ext cx="1066800" cy="10668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3810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Муниципальное казенное дошкольное образовательное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учреждение Ханты-Мансийского района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«Детский сад  «Светлячок» д. Шапша»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3434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Выполнила: Торопыгина Н.А.,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 педагог-психолог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609600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Д. Шапша</a:t>
            </a:r>
            <a:endParaRPr lang="ru-RU" sz="1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4650" y="302133"/>
            <a:ext cx="44011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Times New Roman"/>
                <a:cs typeface="Times New Roman"/>
              </a:rPr>
              <a:t>Остановка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spc="5" dirty="0">
                <a:latin typeface="Times New Roman"/>
                <a:cs typeface="Times New Roman"/>
              </a:rPr>
              <a:t>«Веселые</a:t>
            </a:r>
            <a:r>
              <a:rPr sz="4000" b="1" spc="-3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фигуры»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2498" y="1665859"/>
            <a:ext cx="550672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5339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Мы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встречаем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их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везде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— </a:t>
            </a:r>
            <a:r>
              <a:rPr sz="2400" spc="-58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земле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на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E2929"/>
                </a:solidFill>
                <a:latin typeface="Times New Roman"/>
                <a:cs typeface="Times New Roman"/>
              </a:rPr>
              <a:t>воде.</a:t>
            </a:r>
            <a:endParaRPr sz="2400">
              <a:latin typeface="Times New Roman"/>
              <a:cs typeface="Times New Roman"/>
            </a:endParaRPr>
          </a:p>
          <a:p>
            <a:pPr marL="12700" marR="2299970">
              <a:lnSpc>
                <a:spcPct val="100000"/>
              </a:lnSpc>
            </a:pP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Нам</a:t>
            </a:r>
            <a:r>
              <a:rPr sz="2400" spc="-2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они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нужны</a:t>
            </a:r>
            <a:r>
              <a:rPr sz="2400" spc="-3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с</a:t>
            </a:r>
            <a:r>
              <a:rPr sz="2400" spc="-2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тобой. </a:t>
            </a:r>
            <a:r>
              <a:rPr sz="2400" spc="-58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E2929"/>
                </a:solidFill>
                <a:latin typeface="Times New Roman"/>
                <a:cs typeface="Times New Roman"/>
              </a:rPr>
              <a:t>Будем</a:t>
            </a:r>
            <a:r>
              <a:rPr sz="2400" spc="5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их</a:t>
            </a:r>
            <a:r>
              <a:rPr sz="2400" spc="7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мы</a:t>
            </a:r>
            <a:r>
              <a:rPr sz="2400" spc="7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называть,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В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окружении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E2929"/>
                </a:solidFill>
                <a:latin typeface="Times New Roman"/>
                <a:cs typeface="Times New Roman"/>
              </a:rPr>
              <a:t>искать.</a:t>
            </a:r>
            <a:endParaRPr sz="2400">
              <a:latin typeface="Times New Roman"/>
              <a:cs typeface="Times New Roman"/>
            </a:endParaRPr>
          </a:p>
          <a:p>
            <a:pPr marL="12700" marR="1958339">
              <a:lnSpc>
                <a:spcPct val="100000"/>
              </a:lnSpc>
            </a:pPr>
            <a:r>
              <a:rPr sz="2400" spc="-25" dirty="0">
                <a:solidFill>
                  <a:srgbClr val="4E2929"/>
                </a:solidFill>
                <a:latin typeface="Times New Roman"/>
                <a:cs typeface="Times New Roman"/>
              </a:rPr>
              <a:t>Треугольник,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4E2929"/>
                </a:solidFill>
                <a:latin typeface="Times New Roman"/>
                <a:cs typeface="Times New Roman"/>
              </a:rPr>
              <a:t>круг,</a:t>
            </a:r>
            <a:r>
              <a:rPr sz="2400" spc="-2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E2929"/>
                </a:solidFill>
                <a:latin typeface="Times New Roman"/>
                <a:cs typeface="Times New Roman"/>
              </a:rPr>
              <a:t>квадрат, </a:t>
            </a:r>
            <a:r>
              <a:rPr sz="2400" spc="-58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4E2929"/>
                </a:solidFill>
                <a:latin typeface="Times New Roman"/>
                <a:cs typeface="Times New Roman"/>
              </a:rPr>
              <a:t>Тем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фигурам</a:t>
            </a:r>
            <a:r>
              <a:rPr sz="2400" spc="-4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каждый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рад.</a:t>
            </a:r>
            <a:endParaRPr sz="2400">
              <a:latin typeface="Times New Roman"/>
              <a:cs typeface="Times New Roman"/>
            </a:endParaRPr>
          </a:p>
          <a:p>
            <a:pPr marL="1689100" marR="508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Различить их </a:t>
            </a:r>
            <a:r>
              <a:rPr sz="2400" dirty="0">
                <a:solidFill>
                  <a:srgbClr val="4E2929"/>
                </a:solidFill>
                <a:latin typeface="Times New Roman"/>
                <a:cs typeface="Times New Roman"/>
              </a:rPr>
              <a:t>с 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вами 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сможем. </a:t>
            </a:r>
            <a:r>
              <a:rPr sz="2400" spc="-58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Мы без</a:t>
            </a:r>
            <a:r>
              <a:rPr sz="2400" spc="-2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них</a:t>
            </a:r>
            <a:r>
              <a:rPr sz="2400" spc="-10" dirty="0">
                <a:solidFill>
                  <a:srgbClr val="4E2929"/>
                </a:solidFill>
                <a:latin typeface="Times New Roman"/>
                <a:cs typeface="Times New Roman"/>
              </a:rPr>
              <a:t> никак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E2929"/>
                </a:solidFill>
                <a:latin typeface="Times New Roman"/>
                <a:cs typeface="Times New Roman"/>
              </a:rPr>
              <a:t>не</a:t>
            </a:r>
            <a:r>
              <a:rPr sz="2400" spc="-30" dirty="0">
                <a:solidFill>
                  <a:srgbClr val="4E2929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E2929"/>
                </a:solidFill>
                <a:latin typeface="Times New Roman"/>
                <a:cs typeface="Times New Roman"/>
              </a:rPr>
              <a:t>можем.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5367" y="306704"/>
            <a:ext cx="4675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Игра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«Продолжи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ряд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фигур»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1437" y="985837"/>
            <a:ext cx="8672830" cy="3100705"/>
            <a:chOff x="271437" y="985837"/>
            <a:chExt cx="8672830" cy="3100705"/>
          </a:xfrm>
        </p:grpSpPr>
        <p:sp>
          <p:nvSpPr>
            <p:cNvPr id="5" name="object 5"/>
            <p:cNvSpPr/>
            <p:nvPr/>
          </p:nvSpPr>
          <p:spPr>
            <a:xfrm>
              <a:off x="285724" y="1000125"/>
              <a:ext cx="8644255" cy="1571625"/>
            </a:xfrm>
            <a:custGeom>
              <a:avLst/>
              <a:gdLst/>
              <a:ahLst/>
              <a:cxnLst/>
              <a:rect l="l" t="t" r="r" b="b"/>
              <a:pathLst>
                <a:path w="8644255" h="1571625">
                  <a:moveTo>
                    <a:pt x="8644001" y="0"/>
                  </a:moveTo>
                  <a:lnTo>
                    <a:pt x="0" y="0"/>
                  </a:lnTo>
                  <a:lnTo>
                    <a:pt x="0" y="1571625"/>
                  </a:lnTo>
                  <a:lnTo>
                    <a:pt x="8644001" y="1571625"/>
                  </a:lnTo>
                  <a:lnTo>
                    <a:pt x="8644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724" y="1000125"/>
              <a:ext cx="8644255" cy="1571625"/>
            </a:xfrm>
            <a:custGeom>
              <a:avLst/>
              <a:gdLst/>
              <a:ahLst/>
              <a:cxnLst/>
              <a:rect l="l" t="t" r="r" b="b"/>
              <a:pathLst>
                <a:path w="8644255" h="1571625">
                  <a:moveTo>
                    <a:pt x="0" y="1571625"/>
                  </a:moveTo>
                  <a:lnTo>
                    <a:pt x="8644001" y="1571625"/>
                  </a:lnTo>
                  <a:lnTo>
                    <a:pt x="8644001" y="0"/>
                  </a:lnTo>
                  <a:lnTo>
                    <a:pt x="0" y="0"/>
                  </a:lnTo>
                  <a:lnTo>
                    <a:pt x="0" y="1571625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474" y="1357312"/>
              <a:ext cx="1000760" cy="786130"/>
            </a:xfrm>
            <a:custGeom>
              <a:avLst/>
              <a:gdLst/>
              <a:ahLst/>
              <a:cxnLst/>
              <a:rect l="l" t="t" r="r" b="b"/>
              <a:pathLst>
                <a:path w="1000760" h="786130">
                  <a:moveTo>
                    <a:pt x="1000137" y="0"/>
                  </a:moveTo>
                  <a:lnTo>
                    <a:pt x="0" y="0"/>
                  </a:lnTo>
                  <a:lnTo>
                    <a:pt x="0" y="785812"/>
                  </a:lnTo>
                  <a:lnTo>
                    <a:pt x="1000137" y="785812"/>
                  </a:lnTo>
                  <a:lnTo>
                    <a:pt x="10001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1474" y="1357312"/>
              <a:ext cx="1000760" cy="786130"/>
            </a:xfrm>
            <a:custGeom>
              <a:avLst/>
              <a:gdLst/>
              <a:ahLst/>
              <a:cxnLst/>
              <a:rect l="l" t="t" r="r" b="b"/>
              <a:pathLst>
                <a:path w="1000760" h="786130">
                  <a:moveTo>
                    <a:pt x="0" y="785812"/>
                  </a:moveTo>
                  <a:lnTo>
                    <a:pt x="1000137" y="785812"/>
                  </a:lnTo>
                  <a:lnTo>
                    <a:pt x="1000137" y="0"/>
                  </a:lnTo>
                  <a:lnTo>
                    <a:pt x="0" y="0"/>
                  </a:lnTo>
                  <a:lnTo>
                    <a:pt x="0" y="785812"/>
                  </a:lnTo>
                  <a:close/>
                </a:path>
              </a:pathLst>
            </a:custGeom>
            <a:ln w="28574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0249" y="1357249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428625" y="0"/>
                  </a:moveTo>
                  <a:lnTo>
                    <a:pt x="378637" y="2644"/>
                  </a:lnTo>
                  <a:lnTo>
                    <a:pt x="330343" y="10382"/>
                  </a:lnTo>
                  <a:lnTo>
                    <a:pt x="284065" y="22918"/>
                  </a:lnTo>
                  <a:lnTo>
                    <a:pt x="240124" y="39955"/>
                  </a:lnTo>
                  <a:lnTo>
                    <a:pt x="198842" y="61199"/>
                  </a:lnTo>
                  <a:lnTo>
                    <a:pt x="160539" y="86354"/>
                  </a:lnTo>
                  <a:lnTo>
                    <a:pt x="125539" y="115125"/>
                  </a:lnTo>
                  <a:lnTo>
                    <a:pt x="94162" y="147216"/>
                  </a:lnTo>
                  <a:lnTo>
                    <a:pt x="66730" y="182331"/>
                  </a:lnTo>
                  <a:lnTo>
                    <a:pt x="43565" y="220176"/>
                  </a:lnTo>
                  <a:lnTo>
                    <a:pt x="24987" y="260454"/>
                  </a:lnTo>
                  <a:lnTo>
                    <a:pt x="11320" y="302871"/>
                  </a:lnTo>
                  <a:lnTo>
                    <a:pt x="2883" y="347131"/>
                  </a:lnTo>
                  <a:lnTo>
                    <a:pt x="0" y="392938"/>
                  </a:lnTo>
                  <a:lnTo>
                    <a:pt x="2883" y="438768"/>
                  </a:lnTo>
                  <a:lnTo>
                    <a:pt x="11320" y="483044"/>
                  </a:lnTo>
                  <a:lnTo>
                    <a:pt x="24987" y="525471"/>
                  </a:lnTo>
                  <a:lnTo>
                    <a:pt x="43565" y="565755"/>
                  </a:lnTo>
                  <a:lnTo>
                    <a:pt x="66730" y="603600"/>
                  </a:lnTo>
                  <a:lnTo>
                    <a:pt x="94162" y="638712"/>
                  </a:lnTo>
                  <a:lnTo>
                    <a:pt x="125539" y="670798"/>
                  </a:lnTo>
                  <a:lnTo>
                    <a:pt x="160539" y="699561"/>
                  </a:lnTo>
                  <a:lnTo>
                    <a:pt x="198842" y="724707"/>
                  </a:lnTo>
                  <a:lnTo>
                    <a:pt x="240124" y="745942"/>
                  </a:lnTo>
                  <a:lnTo>
                    <a:pt x="284065" y="762971"/>
                  </a:lnTo>
                  <a:lnTo>
                    <a:pt x="330343" y="775499"/>
                  </a:lnTo>
                  <a:lnTo>
                    <a:pt x="378637" y="783232"/>
                  </a:lnTo>
                  <a:lnTo>
                    <a:pt x="428625" y="785876"/>
                  </a:lnTo>
                  <a:lnTo>
                    <a:pt x="478612" y="783232"/>
                  </a:lnTo>
                  <a:lnTo>
                    <a:pt x="526906" y="775499"/>
                  </a:lnTo>
                  <a:lnTo>
                    <a:pt x="573184" y="762971"/>
                  </a:lnTo>
                  <a:lnTo>
                    <a:pt x="617125" y="745942"/>
                  </a:lnTo>
                  <a:lnTo>
                    <a:pt x="658407" y="724707"/>
                  </a:lnTo>
                  <a:lnTo>
                    <a:pt x="696710" y="699561"/>
                  </a:lnTo>
                  <a:lnTo>
                    <a:pt x="731710" y="670798"/>
                  </a:lnTo>
                  <a:lnTo>
                    <a:pt x="763087" y="638712"/>
                  </a:lnTo>
                  <a:lnTo>
                    <a:pt x="790519" y="603600"/>
                  </a:lnTo>
                  <a:lnTo>
                    <a:pt x="813684" y="565755"/>
                  </a:lnTo>
                  <a:lnTo>
                    <a:pt x="832262" y="525471"/>
                  </a:lnTo>
                  <a:lnTo>
                    <a:pt x="845929" y="483044"/>
                  </a:lnTo>
                  <a:lnTo>
                    <a:pt x="854366" y="438768"/>
                  </a:lnTo>
                  <a:lnTo>
                    <a:pt x="857250" y="392938"/>
                  </a:lnTo>
                  <a:lnTo>
                    <a:pt x="854366" y="347131"/>
                  </a:lnTo>
                  <a:lnTo>
                    <a:pt x="845929" y="302871"/>
                  </a:lnTo>
                  <a:lnTo>
                    <a:pt x="832262" y="260454"/>
                  </a:lnTo>
                  <a:lnTo>
                    <a:pt x="813684" y="220176"/>
                  </a:lnTo>
                  <a:lnTo>
                    <a:pt x="790519" y="182331"/>
                  </a:lnTo>
                  <a:lnTo>
                    <a:pt x="763087" y="147216"/>
                  </a:lnTo>
                  <a:lnTo>
                    <a:pt x="731710" y="115125"/>
                  </a:lnTo>
                  <a:lnTo>
                    <a:pt x="696710" y="86354"/>
                  </a:lnTo>
                  <a:lnTo>
                    <a:pt x="658407" y="61199"/>
                  </a:lnTo>
                  <a:lnTo>
                    <a:pt x="617125" y="39955"/>
                  </a:lnTo>
                  <a:lnTo>
                    <a:pt x="573184" y="22918"/>
                  </a:lnTo>
                  <a:lnTo>
                    <a:pt x="526906" y="10382"/>
                  </a:lnTo>
                  <a:lnTo>
                    <a:pt x="478612" y="2644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00249" y="1357249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0" y="392938"/>
                  </a:moveTo>
                  <a:lnTo>
                    <a:pt x="2883" y="347131"/>
                  </a:lnTo>
                  <a:lnTo>
                    <a:pt x="11320" y="302871"/>
                  </a:lnTo>
                  <a:lnTo>
                    <a:pt x="24987" y="260454"/>
                  </a:lnTo>
                  <a:lnTo>
                    <a:pt x="43565" y="220176"/>
                  </a:lnTo>
                  <a:lnTo>
                    <a:pt x="66730" y="182331"/>
                  </a:lnTo>
                  <a:lnTo>
                    <a:pt x="94162" y="147216"/>
                  </a:lnTo>
                  <a:lnTo>
                    <a:pt x="125539" y="115125"/>
                  </a:lnTo>
                  <a:lnTo>
                    <a:pt x="160539" y="86354"/>
                  </a:lnTo>
                  <a:lnTo>
                    <a:pt x="198842" y="61199"/>
                  </a:lnTo>
                  <a:lnTo>
                    <a:pt x="240124" y="39955"/>
                  </a:lnTo>
                  <a:lnTo>
                    <a:pt x="284065" y="22918"/>
                  </a:lnTo>
                  <a:lnTo>
                    <a:pt x="330343" y="10382"/>
                  </a:lnTo>
                  <a:lnTo>
                    <a:pt x="378637" y="2644"/>
                  </a:lnTo>
                  <a:lnTo>
                    <a:pt x="428625" y="0"/>
                  </a:lnTo>
                  <a:lnTo>
                    <a:pt x="478612" y="2644"/>
                  </a:lnTo>
                  <a:lnTo>
                    <a:pt x="526906" y="10382"/>
                  </a:lnTo>
                  <a:lnTo>
                    <a:pt x="573184" y="22918"/>
                  </a:lnTo>
                  <a:lnTo>
                    <a:pt x="617125" y="39955"/>
                  </a:lnTo>
                  <a:lnTo>
                    <a:pt x="658407" y="61199"/>
                  </a:lnTo>
                  <a:lnTo>
                    <a:pt x="696710" y="86354"/>
                  </a:lnTo>
                  <a:lnTo>
                    <a:pt x="731710" y="115125"/>
                  </a:lnTo>
                  <a:lnTo>
                    <a:pt x="763087" y="147216"/>
                  </a:lnTo>
                  <a:lnTo>
                    <a:pt x="790519" y="182331"/>
                  </a:lnTo>
                  <a:lnTo>
                    <a:pt x="813684" y="220176"/>
                  </a:lnTo>
                  <a:lnTo>
                    <a:pt x="832262" y="260454"/>
                  </a:lnTo>
                  <a:lnTo>
                    <a:pt x="845929" y="302871"/>
                  </a:lnTo>
                  <a:lnTo>
                    <a:pt x="854366" y="347131"/>
                  </a:lnTo>
                  <a:lnTo>
                    <a:pt x="857250" y="392938"/>
                  </a:lnTo>
                  <a:lnTo>
                    <a:pt x="854366" y="438768"/>
                  </a:lnTo>
                  <a:lnTo>
                    <a:pt x="845929" y="483044"/>
                  </a:lnTo>
                  <a:lnTo>
                    <a:pt x="832262" y="525471"/>
                  </a:lnTo>
                  <a:lnTo>
                    <a:pt x="813684" y="565755"/>
                  </a:lnTo>
                  <a:lnTo>
                    <a:pt x="790519" y="603600"/>
                  </a:lnTo>
                  <a:lnTo>
                    <a:pt x="763087" y="638712"/>
                  </a:lnTo>
                  <a:lnTo>
                    <a:pt x="731710" y="670798"/>
                  </a:lnTo>
                  <a:lnTo>
                    <a:pt x="696710" y="699561"/>
                  </a:lnTo>
                  <a:lnTo>
                    <a:pt x="658407" y="724707"/>
                  </a:lnTo>
                  <a:lnTo>
                    <a:pt x="617125" y="745942"/>
                  </a:lnTo>
                  <a:lnTo>
                    <a:pt x="573184" y="762971"/>
                  </a:lnTo>
                  <a:lnTo>
                    <a:pt x="526906" y="775499"/>
                  </a:lnTo>
                  <a:lnTo>
                    <a:pt x="478612" y="783232"/>
                  </a:lnTo>
                  <a:lnTo>
                    <a:pt x="428625" y="785876"/>
                  </a:lnTo>
                  <a:lnTo>
                    <a:pt x="378637" y="783232"/>
                  </a:lnTo>
                  <a:lnTo>
                    <a:pt x="330343" y="775499"/>
                  </a:lnTo>
                  <a:lnTo>
                    <a:pt x="284065" y="762971"/>
                  </a:lnTo>
                  <a:lnTo>
                    <a:pt x="240124" y="745942"/>
                  </a:lnTo>
                  <a:lnTo>
                    <a:pt x="198842" y="724707"/>
                  </a:lnTo>
                  <a:lnTo>
                    <a:pt x="160539" y="699561"/>
                  </a:lnTo>
                  <a:lnTo>
                    <a:pt x="125539" y="670798"/>
                  </a:lnTo>
                  <a:lnTo>
                    <a:pt x="94162" y="638712"/>
                  </a:lnTo>
                  <a:lnTo>
                    <a:pt x="66730" y="603600"/>
                  </a:lnTo>
                  <a:lnTo>
                    <a:pt x="43565" y="565755"/>
                  </a:lnTo>
                  <a:lnTo>
                    <a:pt x="24987" y="525471"/>
                  </a:lnTo>
                  <a:lnTo>
                    <a:pt x="11320" y="483044"/>
                  </a:lnTo>
                  <a:lnTo>
                    <a:pt x="2883" y="438768"/>
                  </a:lnTo>
                  <a:lnTo>
                    <a:pt x="0" y="392938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4623" y="1357312"/>
              <a:ext cx="1000760" cy="786130"/>
            </a:xfrm>
            <a:custGeom>
              <a:avLst/>
              <a:gdLst/>
              <a:ahLst/>
              <a:cxnLst/>
              <a:rect l="l" t="t" r="r" b="b"/>
              <a:pathLst>
                <a:path w="1000760" h="786130">
                  <a:moveTo>
                    <a:pt x="1000137" y="0"/>
                  </a:moveTo>
                  <a:lnTo>
                    <a:pt x="0" y="0"/>
                  </a:lnTo>
                  <a:lnTo>
                    <a:pt x="0" y="785812"/>
                  </a:lnTo>
                  <a:lnTo>
                    <a:pt x="1000137" y="785812"/>
                  </a:lnTo>
                  <a:lnTo>
                    <a:pt x="100013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4623" y="1357312"/>
              <a:ext cx="1000760" cy="786130"/>
            </a:xfrm>
            <a:custGeom>
              <a:avLst/>
              <a:gdLst/>
              <a:ahLst/>
              <a:cxnLst/>
              <a:rect l="l" t="t" r="r" b="b"/>
              <a:pathLst>
                <a:path w="1000760" h="786130">
                  <a:moveTo>
                    <a:pt x="0" y="785812"/>
                  </a:moveTo>
                  <a:lnTo>
                    <a:pt x="1000137" y="785812"/>
                  </a:lnTo>
                  <a:lnTo>
                    <a:pt x="1000137" y="0"/>
                  </a:lnTo>
                  <a:lnTo>
                    <a:pt x="0" y="0"/>
                  </a:lnTo>
                  <a:lnTo>
                    <a:pt x="0" y="785812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4875" y="1357249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428625" y="0"/>
                  </a:moveTo>
                  <a:lnTo>
                    <a:pt x="378637" y="2644"/>
                  </a:lnTo>
                  <a:lnTo>
                    <a:pt x="330343" y="10382"/>
                  </a:lnTo>
                  <a:lnTo>
                    <a:pt x="284065" y="22918"/>
                  </a:lnTo>
                  <a:lnTo>
                    <a:pt x="240124" y="39955"/>
                  </a:lnTo>
                  <a:lnTo>
                    <a:pt x="198842" y="61199"/>
                  </a:lnTo>
                  <a:lnTo>
                    <a:pt x="160539" y="86354"/>
                  </a:lnTo>
                  <a:lnTo>
                    <a:pt x="125539" y="115125"/>
                  </a:lnTo>
                  <a:lnTo>
                    <a:pt x="94162" y="147216"/>
                  </a:lnTo>
                  <a:lnTo>
                    <a:pt x="66730" y="182331"/>
                  </a:lnTo>
                  <a:lnTo>
                    <a:pt x="43565" y="220176"/>
                  </a:lnTo>
                  <a:lnTo>
                    <a:pt x="24987" y="260454"/>
                  </a:lnTo>
                  <a:lnTo>
                    <a:pt x="11320" y="302871"/>
                  </a:lnTo>
                  <a:lnTo>
                    <a:pt x="2883" y="347131"/>
                  </a:lnTo>
                  <a:lnTo>
                    <a:pt x="0" y="392938"/>
                  </a:lnTo>
                  <a:lnTo>
                    <a:pt x="2883" y="438768"/>
                  </a:lnTo>
                  <a:lnTo>
                    <a:pt x="11320" y="483044"/>
                  </a:lnTo>
                  <a:lnTo>
                    <a:pt x="24987" y="525471"/>
                  </a:lnTo>
                  <a:lnTo>
                    <a:pt x="43565" y="565755"/>
                  </a:lnTo>
                  <a:lnTo>
                    <a:pt x="66730" y="603600"/>
                  </a:lnTo>
                  <a:lnTo>
                    <a:pt x="94162" y="638712"/>
                  </a:lnTo>
                  <a:lnTo>
                    <a:pt x="125539" y="670798"/>
                  </a:lnTo>
                  <a:lnTo>
                    <a:pt x="160539" y="699561"/>
                  </a:lnTo>
                  <a:lnTo>
                    <a:pt x="198842" y="724707"/>
                  </a:lnTo>
                  <a:lnTo>
                    <a:pt x="240124" y="745942"/>
                  </a:lnTo>
                  <a:lnTo>
                    <a:pt x="284065" y="762971"/>
                  </a:lnTo>
                  <a:lnTo>
                    <a:pt x="330343" y="775499"/>
                  </a:lnTo>
                  <a:lnTo>
                    <a:pt x="378637" y="783232"/>
                  </a:lnTo>
                  <a:lnTo>
                    <a:pt x="428625" y="785876"/>
                  </a:lnTo>
                  <a:lnTo>
                    <a:pt x="478612" y="783232"/>
                  </a:lnTo>
                  <a:lnTo>
                    <a:pt x="526906" y="775499"/>
                  </a:lnTo>
                  <a:lnTo>
                    <a:pt x="573184" y="762971"/>
                  </a:lnTo>
                  <a:lnTo>
                    <a:pt x="617125" y="745942"/>
                  </a:lnTo>
                  <a:lnTo>
                    <a:pt x="658407" y="724707"/>
                  </a:lnTo>
                  <a:lnTo>
                    <a:pt x="696710" y="699561"/>
                  </a:lnTo>
                  <a:lnTo>
                    <a:pt x="731710" y="670798"/>
                  </a:lnTo>
                  <a:lnTo>
                    <a:pt x="763087" y="638712"/>
                  </a:lnTo>
                  <a:lnTo>
                    <a:pt x="790519" y="603600"/>
                  </a:lnTo>
                  <a:lnTo>
                    <a:pt x="813684" y="565755"/>
                  </a:lnTo>
                  <a:lnTo>
                    <a:pt x="832262" y="525471"/>
                  </a:lnTo>
                  <a:lnTo>
                    <a:pt x="845929" y="483044"/>
                  </a:lnTo>
                  <a:lnTo>
                    <a:pt x="854366" y="438768"/>
                  </a:lnTo>
                  <a:lnTo>
                    <a:pt x="857250" y="392938"/>
                  </a:lnTo>
                  <a:lnTo>
                    <a:pt x="854366" y="347131"/>
                  </a:lnTo>
                  <a:lnTo>
                    <a:pt x="845929" y="302871"/>
                  </a:lnTo>
                  <a:lnTo>
                    <a:pt x="832262" y="260454"/>
                  </a:lnTo>
                  <a:lnTo>
                    <a:pt x="813684" y="220176"/>
                  </a:lnTo>
                  <a:lnTo>
                    <a:pt x="790519" y="182331"/>
                  </a:lnTo>
                  <a:lnTo>
                    <a:pt x="763087" y="147216"/>
                  </a:lnTo>
                  <a:lnTo>
                    <a:pt x="731710" y="115125"/>
                  </a:lnTo>
                  <a:lnTo>
                    <a:pt x="696710" y="86354"/>
                  </a:lnTo>
                  <a:lnTo>
                    <a:pt x="658407" y="61199"/>
                  </a:lnTo>
                  <a:lnTo>
                    <a:pt x="617125" y="39955"/>
                  </a:lnTo>
                  <a:lnTo>
                    <a:pt x="573184" y="22918"/>
                  </a:lnTo>
                  <a:lnTo>
                    <a:pt x="526906" y="10382"/>
                  </a:lnTo>
                  <a:lnTo>
                    <a:pt x="478612" y="2644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4875" y="1357249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0" y="392938"/>
                  </a:moveTo>
                  <a:lnTo>
                    <a:pt x="2883" y="347131"/>
                  </a:lnTo>
                  <a:lnTo>
                    <a:pt x="11320" y="302871"/>
                  </a:lnTo>
                  <a:lnTo>
                    <a:pt x="24987" y="260454"/>
                  </a:lnTo>
                  <a:lnTo>
                    <a:pt x="43565" y="220176"/>
                  </a:lnTo>
                  <a:lnTo>
                    <a:pt x="66730" y="182331"/>
                  </a:lnTo>
                  <a:lnTo>
                    <a:pt x="94162" y="147216"/>
                  </a:lnTo>
                  <a:lnTo>
                    <a:pt x="125539" y="115125"/>
                  </a:lnTo>
                  <a:lnTo>
                    <a:pt x="160539" y="86354"/>
                  </a:lnTo>
                  <a:lnTo>
                    <a:pt x="198842" y="61199"/>
                  </a:lnTo>
                  <a:lnTo>
                    <a:pt x="240124" y="39955"/>
                  </a:lnTo>
                  <a:lnTo>
                    <a:pt x="284065" y="22918"/>
                  </a:lnTo>
                  <a:lnTo>
                    <a:pt x="330343" y="10382"/>
                  </a:lnTo>
                  <a:lnTo>
                    <a:pt x="378637" y="2644"/>
                  </a:lnTo>
                  <a:lnTo>
                    <a:pt x="428625" y="0"/>
                  </a:lnTo>
                  <a:lnTo>
                    <a:pt x="478612" y="2644"/>
                  </a:lnTo>
                  <a:lnTo>
                    <a:pt x="526906" y="10382"/>
                  </a:lnTo>
                  <a:lnTo>
                    <a:pt x="573184" y="22918"/>
                  </a:lnTo>
                  <a:lnTo>
                    <a:pt x="617125" y="39955"/>
                  </a:lnTo>
                  <a:lnTo>
                    <a:pt x="658407" y="61199"/>
                  </a:lnTo>
                  <a:lnTo>
                    <a:pt x="696710" y="86354"/>
                  </a:lnTo>
                  <a:lnTo>
                    <a:pt x="731710" y="115125"/>
                  </a:lnTo>
                  <a:lnTo>
                    <a:pt x="763087" y="147216"/>
                  </a:lnTo>
                  <a:lnTo>
                    <a:pt x="790519" y="182331"/>
                  </a:lnTo>
                  <a:lnTo>
                    <a:pt x="813684" y="220176"/>
                  </a:lnTo>
                  <a:lnTo>
                    <a:pt x="832262" y="260454"/>
                  </a:lnTo>
                  <a:lnTo>
                    <a:pt x="845929" y="302871"/>
                  </a:lnTo>
                  <a:lnTo>
                    <a:pt x="854366" y="347131"/>
                  </a:lnTo>
                  <a:lnTo>
                    <a:pt x="857250" y="392938"/>
                  </a:lnTo>
                  <a:lnTo>
                    <a:pt x="854366" y="438768"/>
                  </a:lnTo>
                  <a:lnTo>
                    <a:pt x="845929" y="483044"/>
                  </a:lnTo>
                  <a:lnTo>
                    <a:pt x="832262" y="525471"/>
                  </a:lnTo>
                  <a:lnTo>
                    <a:pt x="813684" y="565755"/>
                  </a:lnTo>
                  <a:lnTo>
                    <a:pt x="790519" y="603600"/>
                  </a:lnTo>
                  <a:lnTo>
                    <a:pt x="763087" y="638712"/>
                  </a:lnTo>
                  <a:lnTo>
                    <a:pt x="731710" y="670798"/>
                  </a:lnTo>
                  <a:lnTo>
                    <a:pt x="696710" y="699561"/>
                  </a:lnTo>
                  <a:lnTo>
                    <a:pt x="658407" y="724707"/>
                  </a:lnTo>
                  <a:lnTo>
                    <a:pt x="617125" y="745942"/>
                  </a:lnTo>
                  <a:lnTo>
                    <a:pt x="573184" y="762971"/>
                  </a:lnTo>
                  <a:lnTo>
                    <a:pt x="526906" y="775499"/>
                  </a:lnTo>
                  <a:lnTo>
                    <a:pt x="478612" y="783232"/>
                  </a:lnTo>
                  <a:lnTo>
                    <a:pt x="428625" y="785876"/>
                  </a:lnTo>
                  <a:lnTo>
                    <a:pt x="378637" y="783232"/>
                  </a:lnTo>
                  <a:lnTo>
                    <a:pt x="330343" y="775499"/>
                  </a:lnTo>
                  <a:lnTo>
                    <a:pt x="284065" y="762971"/>
                  </a:lnTo>
                  <a:lnTo>
                    <a:pt x="240124" y="745942"/>
                  </a:lnTo>
                  <a:lnTo>
                    <a:pt x="198842" y="724707"/>
                  </a:lnTo>
                  <a:lnTo>
                    <a:pt x="160539" y="699561"/>
                  </a:lnTo>
                  <a:lnTo>
                    <a:pt x="125539" y="670798"/>
                  </a:lnTo>
                  <a:lnTo>
                    <a:pt x="94162" y="638712"/>
                  </a:lnTo>
                  <a:lnTo>
                    <a:pt x="66730" y="603600"/>
                  </a:lnTo>
                  <a:lnTo>
                    <a:pt x="43565" y="565755"/>
                  </a:lnTo>
                  <a:lnTo>
                    <a:pt x="24987" y="525471"/>
                  </a:lnTo>
                  <a:lnTo>
                    <a:pt x="11320" y="483044"/>
                  </a:lnTo>
                  <a:lnTo>
                    <a:pt x="2883" y="438768"/>
                  </a:lnTo>
                  <a:lnTo>
                    <a:pt x="0" y="392938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29375" y="1357249"/>
              <a:ext cx="1071880" cy="857250"/>
            </a:xfrm>
            <a:custGeom>
              <a:avLst/>
              <a:gdLst/>
              <a:ahLst/>
              <a:cxnLst/>
              <a:rect l="l" t="t" r="r" b="b"/>
              <a:pathLst>
                <a:path w="1071879" h="857250">
                  <a:moveTo>
                    <a:pt x="1071575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1071575" y="857250"/>
                  </a:lnTo>
                  <a:lnTo>
                    <a:pt x="1071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9375" y="1357249"/>
              <a:ext cx="1071880" cy="857250"/>
            </a:xfrm>
            <a:custGeom>
              <a:avLst/>
              <a:gdLst/>
              <a:ahLst/>
              <a:cxnLst/>
              <a:rect l="l" t="t" r="r" b="b"/>
              <a:pathLst>
                <a:path w="1071879" h="857250">
                  <a:moveTo>
                    <a:pt x="0" y="857250"/>
                  </a:moveTo>
                  <a:lnTo>
                    <a:pt x="1071575" y="857250"/>
                  </a:lnTo>
                  <a:lnTo>
                    <a:pt x="1071575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57625" y="3143250"/>
              <a:ext cx="1000125" cy="929005"/>
            </a:xfrm>
            <a:custGeom>
              <a:avLst/>
              <a:gdLst/>
              <a:ahLst/>
              <a:cxnLst/>
              <a:rect l="l" t="t" r="r" b="b"/>
              <a:pathLst>
                <a:path w="1000125" h="929004">
                  <a:moveTo>
                    <a:pt x="499999" y="0"/>
                  </a:moveTo>
                  <a:lnTo>
                    <a:pt x="448884" y="2397"/>
                  </a:lnTo>
                  <a:lnTo>
                    <a:pt x="399244" y="9433"/>
                  </a:lnTo>
                  <a:lnTo>
                    <a:pt x="351330" y="20876"/>
                  </a:lnTo>
                  <a:lnTo>
                    <a:pt x="305395" y="36490"/>
                  </a:lnTo>
                  <a:lnTo>
                    <a:pt x="261689" y="56043"/>
                  </a:lnTo>
                  <a:lnTo>
                    <a:pt x="220464" y="79302"/>
                  </a:lnTo>
                  <a:lnTo>
                    <a:pt x="181971" y="106032"/>
                  </a:lnTo>
                  <a:lnTo>
                    <a:pt x="146462" y="136001"/>
                  </a:lnTo>
                  <a:lnTo>
                    <a:pt x="114189" y="168974"/>
                  </a:lnTo>
                  <a:lnTo>
                    <a:pt x="85403" y="204719"/>
                  </a:lnTo>
                  <a:lnTo>
                    <a:pt x="60356" y="243001"/>
                  </a:lnTo>
                  <a:lnTo>
                    <a:pt x="39298" y="283589"/>
                  </a:lnTo>
                  <a:lnTo>
                    <a:pt x="22482" y="326247"/>
                  </a:lnTo>
                  <a:lnTo>
                    <a:pt x="10160" y="370742"/>
                  </a:lnTo>
                  <a:lnTo>
                    <a:pt x="2581" y="416841"/>
                  </a:lnTo>
                  <a:lnTo>
                    <a:pt x="0" y="464312"/>
                  </a:lnTo>
                  <a:lnTo>
                    <a:pt x="2581" y="511804"/>
                  </a:lnTo>
                  <a:lnTo>
                    <a:pt x="10159" y="557923"/>
                  </a:lnTo>
                  <a:lnTo>
                    <a:pt x="22482" y="602435"/>
                  </a:lnTo>
                  <a:lnTo>
                    <a:pt x="39298" y="645108"/>
                  </a:lnTo>
                  <a:lnTo>
                    <a:pt x="60356" y="685707"/>
                  </a:lnTo>
                  <a:lnTo>
                    <a:pt x="85403" y="724000"/>
                  </a:lnTo>
                  <a:lnTo>
                    <a:pt x="114189" y="759753"/>
                  </a:lnTo>
                  <a:lnTo>
                    <a:pt x="146462" y="792733"/>
                  </a:lnTo>
                  <a:lnTo>
                    <a:pt x="181971" y="822707"/>
                  </a:lnTo>
                  <a:lnTo>
                    <a:pt x="220464" y="849441"/>
                  </a:lnTo>
                  <a:lnTo>
                    <a:pt x="261689" y="872703"/>
                  </a:lnTo>
                  <a:lnTo>
                    <a:pt x="305395" y="892258"/>
                  </a:lnTo>
                  <a:lnTo>
                    <a:pt x="351330" y="907873"/>
                  </a:lnTo>
                  <a:lnTo>
                    <a:pt x="399244" y="919316"/>
                  </a:lnTo>
                  <a:lnTo>
                    <a:pt x="448884" y="926353"/>
                  </a:lnTo>
                  <a:lnTo>
                    <a:pt x="499999" y="928751"/>
                  </a:lnTo>
                  <a:lnTo>
                    <a:pt x="548166" y="926625"/>
                  </a:lnTo>
                  <a:lnTo>
                    <a:pt x="595038" y="920377"/>
                  </a:lnTo>
                  <a:lnTo>
                    <a:pt x="640404" y="910203"/>
                  </a:lnTo>
                  <a:lnTo>
                    <a:pt x="684055" y="896295"/>
                  </a:lnTo>
                  <a:lnTo>
                    <a:pt x="725782" y="878849"/>
                  </a:lnTo>
                  <a:lnTo>
                    <a:pt x="765375" y="858060"/>
                  </a:lnTo>
                  <a:lnTo>
                    <a:pt x="802624" y="834121"/>
                  </a:lnTo>
                  <a:lnTo>
                    <a:pt x="837321" y="807228"/>
                  </a:lnTo>
                  <a:lnTo>
                    <a:pt x="869254" y="777574"/>
                  </a:lnTo>
                  <a:lnTo>
                    <a:pt x="898216" y="745354"/>
                  </a:lnTo>
                  <a:lnTo>
                    <a:pt x="923996" y="710763"/>
                  </a:lnTo>
                  <a:lnTo>
                    <a:pt x="946384" y="673995"/>
                  </a:lnTo>
                  <a:lnTo>
                    <a:pt x="965172" y="635245"/>
                  </a:lnTo>
                  <a:lnTo>
                    <a:pt x="980149" y="594707"/>
                  </a:lnTo>
                  <a:lnTo>
                    <a:pt x="991107" y="552576"/>
                  </a:lnTo>
                  <a:lnTo>
                    <a:pt x="997835" y="509046"/>
                  </a:lnTo>
                  <a:lnTo>
                    <a:pt x="1000125" y="464312"/>
                  </a:lnTo>
                  <a:lnTo>
                    <a:pt x="997543" y="416841"/>
                  </a:lnTo>
                  <a:lnTo>
                    <a:pt x="989964" y="370742"/>
                  </a:lnTo>
                  <a:lnTo>
                    <a:pt x="977641" y="326247"/>
                  </a:lnTo>
                  <a:lnTo>
                    <a:pt x="960824" y="283589"/>
                  </a:lnTo>
                  <a:lnTo>
                    <a:pt x="939765" y="243001"/>
                  </a:lnTo>
                  <a:lnTo>
                    <a:pt x="914714" y="204719"/>
                  </a:lnTo>
                  <a:lnTo>
                    <a:pt x="885924" y="168974"/>
                  </a:lnTo>
                  <a:lnTo>
                    <a:pt x="853646" y="136001"/>
                  </a:lnTo>
                  <a:lnTo>
                    <a:pt x="818130" y="106032"/>
                  </a:lnTo>
                  <a:lnTo>
                    <a:pt x="779629" y="79302"/>
                  </a:lnTo>
                  <a:lnTo>
                    <a:pt x="738394" y="56043"/>
                  </a:lnTo>
                  <a:lnTo>
                    <a:pt x="694676" y="36490"/>
                  </a:lnTo>
                  <a:lnTo>
                    <a:pt x="648726" y="20876"/>
                  </a:lnTo>
                  <a:lnTo>
                    <a:pt x="600795" y="9433"/>
                  </a:lnTo>
                  <a:lnTo>
                    <a:pt x="551136" y="2397"/>
                  </a:lnTo>
                  <a:lnTo>
                    <a:pt x="4999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7625" y="3143250"/>
              <a:ext cx="1000125" cy="929005"/>
            </a:xfrm>
            <a:custGeom>
              <a:avLst/>
              <a:gdLst/>
              <a:ahLst/>
              <a:cxnLst/>
              <a:rect l="l" t="t" r="r" b="b"/>
              <a:pathLst>
                <a:path w="1000125" h="929004">
                  <a:moveTo>
                    <a:pt x="0" y="464312"/>
                  </a:moveTo>
                  <a:lnTo>
                    <a:pt x="2581" y="416841"/>
                  </a:lnTo>
                  <a:lnTo>
                    <a:pt x="10160" y="370742"/>
                  </a:lnTo>
                  <a:lnTo>
                    <a:pt x="22482" y="326247"/>
                  </a:lnTo>
                  <a:lnTo>
                    <a:pt x="39298" y="283589"/>
                  </a:lnTo>
                  <a:lnTo>
                    <a:pt x="60356" y="243001"/>
                  </a:lnTo>
                  <a:lnTo>
                    <a:pt x="85403" y="204719"/>
                  </a:lnTo>
                  <a:lnTo>
                    <a:pt x="114189" y="168974"/>
                  </a:lnTo>
                  <a:lnTo>
                    <a:pt x="146462" y="136001"/>
                  </a:lnTo>
                  <a:lnTo>
                    <a:pt x="181971" y="106032"/>
                  </a:lnTo>
                  <a:lnTo>
                    <a:pt x="220464" y="79302"/>
                  </a:lnTo>
                  <a:lnTo>
                    <a:pt x="261689" y="56043"/>
                  </a:lnTo>
                  <a:lnTo>
                    <a:pt x="305395" y="36490"/>
                  </a:lnTo>
                  <a:lnTo>
                    <a:pt x="351330" y="20876"/>
                  </a:lnTo>
                  <a:lnTo>
                    <a:pt x="399244" y="9433"/>
                  </a:lnTo>
                  <a:lnTo>
                    <a:pt x="448884" y="2397"/>
                  </a:lnTo>
                  <a:lnTo>
                    <a:pt x="499999" y="0"/>
                  </a:lnTo>
                  <a:lnTo>
                    <a:pt x="551136" y="2397"/>
                  </a:lnTo>
                  <a:lnTo>
                    <a:pt x="600795" y="9433"/>
                  </a:lnTo>
                  <a:lnTo>
                    <a:pt x="648726" y="20876"/>
                  </a:lnTo>
                  <a:lnTo>
                    <a:pt x="694676" y="36490"/>
                  </a:lnTo>
                  <a:lnTo>
                    <a:pt x="738394" y="56043"/>
                  </a:lnTo>
                  <a:lnTo>
                    <a:pt x="779629" y="79302"/>
                  </a:lnTo>
                  <a:lnTo>
                    <a:pt x="818130" y="106032"/>
                  </a:lnTo>
                  <a:lnTo>
                    <a:pt x="853646" y="136001"/>
                  </a:lnTo>
                  <a:lnTo>
                    <a:pt x="885924" y="168974"/>
                  </a:lnTo>
                  <a:lnTo>
                    <a:pt x="914714" y="204719"/>
                  </a:lnTo>
                  <a:lnTo>
                    <a:pt x="939765" y="243001"/>
                  </a:lnTo>
                  <a:lnTo>
                    <a:pt x="960824" y="283589"/>
                  </a:lnTo>
                  <a:lnTo>
                    <a:pt x="977641" y="326247"/>
                  </a:lnTo>
                  <a:lnTo>
                    <a:pt x="989964" y="370742"/>
                  </a:lnTo>
                  <a:lnTo>
                    <a:pt x="997543" y="416841"/>
                  </a:lnTo>
                  <a:lnTo>
                    <a:pt x="1000125" y="464312"/>
                  </a:lnTo>
                  <a:lnTo>
                    <a:pt x="997835" y="509046"/>
                  </a:lnTo>
                  <a:lnTo>
                    <a:pt x="991107" y="552576"/>
                  </a:lnTo>
                  <a:lnTo>
                    <a:pt x="980149" y="594707"/>
                  </a:lnTo>
                  <a:lnTo>
                    <a:pt x="965172" y="635245"/>
                  </a:lnTo>
                  <a:lnTo>
                    <a:pt x="946384" y="673995"/>
                  </a:lnTo>
                  <a:lnTo>
                    <a:pt x="923996" y="710763"/>
                  </a:lnTo>
                  <a:lnTo>
                    <a:pt x="898216" y="745354"/>
                  </a:lnTo>
                  <a:lnTo>
                    <a:pt x="869254" y="777574"/>
                  </a:lnTo>
                  <a:lnTo>
                    <a:pt x="837321" y="807228"/>
                  </a:lnTo>
                  <a:lnTo>
                    <a:pt x="802624" y="834121"/>
                  </a:lnTo>
                  <a:lnTo>
                    <a:pt x="765375" y="858060"/>
                  </a:lnTo>
                  <a:lnTo>
                    <a:pt x="725782" y="878849"/>
                  </a:lnTo>
                  <a:lnTo>
                    <a:pt x="684055" y="896295"/>
                  </a:lnTo>
                  <a:lnTo>
                    <a:pt x="640404" y="910203"/>
                  </a:lnTo>
                  <a:lnTo>
                    <a:pt x="595038" y="920377"/>
                  </a:lnTo>
                  <a:lnTo>
                    <a:pt x="548166" y="926625"/>
                  </a:lnTo>
                  <a:lnTo>
                    <a:pt x="499999" y="928751"/>
                  </a:lnTo>
                  <a:lnTo>
                    <a:pt x="448884" y="926353"/>
                  </a:lnTo>
                  <a:lnTo>
                    <a:pt x="399244" y="919316"/>
                  </a:lnTo>
                  <a:lnTo>
                    <a:pt x="351330" y="907873"/>
                  </a:lnTo>
                  <a:lnTo>
                    <a:pt x="305395" y="892258"/>
                  </a:lnTo>
                  <a:lnTo>
                    <a:pt x="261689" y="872703"/>
                  </a:lnTo>
                  <a:lnTo>
                    <a:pt x="220464" y="849441"/>
                  </a:lnTo>
                  <a:lnTo>
                    <a:pt x="181971" y="822707"/>
                  </a:lnTo>
                  <a:lnTo>
                    <a:pt x="146462" y="792733"/>
                  </a:lnTo>
                  <a:lnTo>
                    <a:pt x="114189" y="759753"/>
                  </a:lnTo>
                  <a:lnTo>
                    <a:pt x="85403" y="724000"/>
                  </a:lnTo>
                  <a:lnTo>
                    <a:pt x="60356" y="685707"/>
                  </a:lnTo>
                  <a:lnTo>
                    <a:pt x="39298" y="645108"/>
                  </a:lnTo>
                  <a:lnTo>
                    <a:pt x="22482" y="602435"/>
                  </a:lnTo>
                  <a:lnTo>
                    <a:pt x="10159" y="557923"/>
                  </a:lnTo>
                  <a:lnTo>
                    <a:pt x="2581" y="511804"/>
                  </a:lnTo>
                  <a:lnTo>
                    <a:pt x="0" y="464312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72125" y="3143250"/>
              <a:ext cx="1071880" cy="929005"/>
            </a:xfrm>
            <a:custGeom>
              <a:avLst/>
              <a:gdLst/>
              <a:ahLst/>
              <a:cxnLst/>
              <a:rect l="l" t="t" r="r" b="b"/>
              <a:pathLst>
                <a:path w="1071879" h="929004">
                  <a:moveTo>
                    <a:pt x="535813" y="0"/>
                  </a:moveTo>
                  <a:lnTo>
                    <a:pt x="484212" y="2125"/>
                  </a:lnTo>
                  <a:lnTo>
                    <a:pt x="433999" y="8372"/>
                  </a:lnTo>
                  <a:lnTo>
                    <a:pt x="385397" y="18547"/>
                  </a:lnTo>
                  <a:lnTo>
                    <a:pt x="338633" y="32453"/>
                  </a:lnTo>
                  <a:lnTo>
                    <a:pt x="293929" y="49897"/>
                  </a:lnTo>
                  <a:lnTo>
                    <a:pt x="251511" y="70684"/>
                  </a:lnTo>
                  <a:lnTo>
                    <a:pt x="211603" y="94620"/>
                  </a:lnTo>
                  <a:lnTo>
                    <a:pt x="174430" y="121509"/>
                  </a:lnTo>
                  <a:lnTo>
                    <a:pt x="140217" y="151157"/>
                  </a:lnTo>
                  <a:lnTo>
                    <a:pt x="109188" y="183370"/>
                  </a:lnTo>
                  <a:lnTo>
                    <a:pt x="81567" y="217953"/>
                  </a:lnTo>
                  <a:lnTo>
                    <a:pt x="57579" y="254710"/>
                  </a:lnTo>
                  <a:lnTo>
                    <a:pt x="37449" y="293448"/>
                  </a:lnTo>
                  <a:lnTo>
                    <a:pt x="21402" y="333972"/>
                  </a:lnTo>
                  <a:lnTo>
                    <a:pt x="9661" y="376087"/>
                  </a:lnTo>
                  <a:lnTo>
                    <a:pt x="2452" y="419598"/>
                  </a:lnTo>
                  <a:lnTo>
                    <a:pt x="0" y="464312"/>
                  </a:lnTo>
                  <a:lnTo>
                    <a:pt x="2452" y="509046"/>
                  </a:lnTo>
                  <a:lnTo>
                    <a:pt x="9661" y="552576"/>
                  </a:lnTo>
                  <a:lnTo>
                    <a:pt x="21402" y="594707"/>
                  </a:lnTo>
                  <a:lnTo>
                    <a:pt x="37449" y="635245"/>
                  </a:lnTo>
                  <a:lnTo>
                    <a:pt x="57579" y="673995"/>
                  </a:lnTo>
                  <a:lnTo>
                    <a:pt x="81567" y="710763"/>
                  </a:lnTo>
                  <a:lnTo>
                    <a:pt x="109188" y="745354"/>
                  </a:lnTo>
                  <a:lnTo>
                    <a:pt x="140217" y="777574"/>
                  </a:lnTo>
                  <a:lnTo>
                    <a:pt x="174430" y="807228"/>
                  </a:lnTo>
                  <a:lnTo>
                    <a:pt x="211603" y="834121"/>
                  </a:lnTo>
                  <a:lnTo>
                    <a:pt x="251511" y="858060"/>
                  </a:lnTo>
                  <a:lnTo>
                    <a:pt x="293929" y="878849"/>
                  </a:lnTo>
                  <a:lnTo>
                    <a:pt x="338633" y="896295"/>
                  </a:lnTo>
                  <a:lnTo>
                    <a:pt x="385397" y="910203"/>
                  </a:lnTo>
                  <a:lnTo>
                    <a:pt x="433999" y="920377"/>
                  </a:lnTo>
                  <a:lnTo>
                    <a:pt x="484212" y="926625"/>
                  </a:lnTo>
                  <a:lnTo>
                    <a:pt x="535813" y="928751"/>
                  </a:lnTo>
                  <a:lnTo>
                    <a:pt x="587413" y="926625"/>
                  </a:lnTo>
                  <a:lnTo>
                    <a:pt x="637626" y="920377"/>
                  </a:lnTo>
                  <a:lnTo>
                    <a:pt x="686228" y="910203"/>
                  </a:lnTo>
                  <a:lnTo>
                    <a:pt x="732992" y="896295"/>
                  </a:lnTo>
                  <a:lnTo>
                    <a:pt x="777696" y="878849"/>
                  </a:lnTo>
                  <a:lnTo>
                    <a:pt x="820114" y="858060"/>
                  </a:lnTo>
                  <a:lnTo>
                    <a:pt x="860022" y="834121"/>
                  </a:lnTo>
                  <a:lnTo>
                    <a:pt x="897195" y="807228"/>
                  </a:lnTo>
                  <a:lnTo>
                    <a:pt x="931408" y="777574"/>
                  </a:lnTo>
                  <a:lnTo>
                    <a:pt x="962437" y="745354"/>
                  </a:lnTo>
                  <a:lnTo>
                    <a:pt x="990058" y="710763"/>
                  </a:lnTo>
                  <a:lnTo>
                    <a:pt x="1014046" y="673995"/>
                  </a:lnTo>
                  <a:lnTo>
                    <a:pt x="1034176" y="635245"/>
                  </a:lnTo>
                  <a:lnTo>
                    <a:pt x="1050223" y="594707"/>
                  </a:lnTo>
                  <a:lnTo>
                    <a:pt x="1061964" y="552576"/>
                  </a:lnTo>
                  <a:lnTo>
                    <a:pt x="1069173" y="509046"/>
                  </a:lnTo>
                  <a:lnTo>
                    <a:pt x="1071626" y="464312"/>
                  </a:lnTo>
                  <a:lnTo>
                    <a:pt x="1069173" y="419598"/>
                  </a:lnTo>
                  <a:lnTo>
                    <a:pt x="1061964" y="376087"/>
                  </a:lnTo>
                  <a:lnTo>
                    <a:pt x="1050223" y="333972"/>
                  </a:lnTo>
                  <a:lnTo>
                    <a:pt x="1034176" y="293448"/>
                  </a:lnTo>
                  <a:lnTo>
                    <a:pt x="1014046" y="254710"/>
                  </a:lnTo>
                  <a:lnTo>
                    <a:pt x="990058" y="217953"/>
                  </a:lnTo>
                  <a:lnTo>
                    <a:pt x="962437" y="183370"/>
                  </a:lnTo>
                  <a:lnTo>
                    <a:pt x="931408" y="151157"/>
                  </a:lnTo>
                  <a:lnTo>
                    <a:pt x="897195" y="121509"/>
                  </a:lnTo>
                  <a:lnTo>
                    <a:pt x="860022" y="94620"/>
                  </a:lnTo>
                  <a:lnTo>
                    <a:pt x="820114" y="70684"/>
                  </a:lnTo>
                  <a:lnTo>
                    <a:pt x="777696" y="49897"/>
                  </a:lnTo>
                  <a:lnTo>
                    <a:pt x="732992" y="32453"/>
                  </a:lnTo>
                  <a:lnTo>
                    <a:pt x="686228" y="18547"/>
                  </a:lnTo>
                  <a:lnTo>
                    <a:pt x="637626" y="8372"/>
                  </a:lnTo>
                  <a:lnTo>
                    <a:pt x="587413" y="2125"/>
                  </a:lnTo>
                  <a:lnTo>
                    <a:pt x="5358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72125" y="3143250"/>
              <a:ext cx="1071880" cy="929005"/>
            </a:xfrm>
            <a:custGeom>
              <a:avLst/>
              <a:gdLst/>
              <a:ahLst/>
              <a:cxnLst/>
              <a:rect l="l" t="t" r="r" b="b"/>
              <a:pathLst>
                <a:path w="1071879" h="929004">
                  <a:moveTo>
                    <a:pt x="0" y="464312"/>
                  </a:moveTo>
                  <a:lnTo>
                    <a:pt x="2452" y="419598"/>
                  </a:lnTo>
                  <a:lnTo>
                    <a:pt x="9661" y="376087"/>
                  </a:lnTo>
                  <a:lnTo>
                    <a:pt x="21402" y="333972"/>
                  </a:lnTo>
                  <a:lnTo>
                    <a:pt x="37449" y="293448"/>
                  </a:lnTo>
                  <a:lnTo>
                    <a:pt x="57579" y="254710"/>
                  </a:lnTo>
                  <a:lnTo>
                    <a:pt x="81567" y="217953"/>
                  </a:lnTo>
                  <a:lnTo>
                    <a:pt x="109188" y="183370"/>
                  </a:lnTo>
                  <a:lnTo>
                    <a:pt x="140217" y="151157"/>
                  </a:lnTo>
                  <a:lnTo>
                    <a:pt x="174430" y="121509"/>
                  </a:lnTo>
                  <a:lnTo>
                    <a:pt x="211603" y="94620"/>
                  </a:lnTo>
                  <a:lnTo>
                    <a:pt x="251511" y="70684"/>
                  </a:lnTo>
                  <a:lnTo>
                    <a:pt x="293929" y="49897"/>
                  </a:lnTo>
                  <a:lnTo>
                    <a:pt x="338633" y="32453"/>
                  </a:lnTo>
                  <a:lnTo>
                    <a:pt x="385397" y="18547"/>
                  </a:lnTo>
                  <a:lnTo>
                    <a:pt x="433999" y="8372"/>
                  </a:lnTo>
                  <a:lnTo>
                    <a:pt x="484212" y="2125"/>
                  </a:lnTo>
                  <a:lnTo>
                    <a:pt x="535813" y="0"/>
                  </a:lnTo>
                  <a:lnTo>
                    <a:pt x="587413" y="2125"/>
                  </a:lnTo>
                  <a:lnTo>
                    <a:pt x="637626" y="8372"/>
                  </a:lnTo>
                  <a:lnTo>
                    <a:pt x="686228" y="18547"/>
                  </a:lnTo>
                  <a:lnTo>
                    <a:pt x="732992" y="32453"/>
                  </a:lnTo>
                  <a:lnTo>
                    <a:pt x="777696" y="49897"/>
                  </a:lnTo>
                  <a:lnTo>
                    <a:pt x="820114" y="70684"/>
                  </a:lnTo>
                  <a:lnTo>
                    <a:pt x="860022" y="94620"/>
                  </a:lnTo>
                  <a:lnTo>
                    <a:pt x="897195" y="121509"/>
                  </a:lnTo>
                  <a:lnTo>
                    <a:pt x="931408" y="151157"/>
                  </a:lnTo>
                  <a:lnTo>
                    <a:pt x="962437" y="183370"/>
                  </a:lnTo>
                  <a:lnTo>
                    <a:pt x="990058" y="217953"/>
                  </a:lnTo>
                  <a:lnTo>
                    <a:pt x="1014046" y="254710"/>
                  </a:lnTo>
                  <a:lnTo>
                    <a:pt x="1034176" y="293448"/>
                  </a:lnTo>
                  <a:lnTo>
                    <a:pt x="1050223" y="333972"/>
                  </a:lnTo>
                  <a:lnTo>
                    <a:pt x="1061964" y="376087"/>
                  </a:lnTo>
                  <a:lnTo>
                    <a:pt x="1069173" y="419598"/>
                  </a:lnTo>
                  <a:lnTo>
                    <a:pt x="1071626" y="464312"/>
                  </a:lnTo>
                  <a:lnTo>
                    <a:pt x="1069173" y="509046"/>
                  </a:lnTo>
                  <a:lnTo>
                    <a:pt x="1061964" y="552576"/>
                  </a:lnTo>
                  <a:lnTo>
                    <a:pt x="1050223" y="594707"/>
                  </a:lnTo>
                  <a:lnTo>
                    <a:pt x="1034176" y="635245"/>
                  </a:lnTo>
                  <a:lnTo>
                    <a:pt x="1014046" y="673995"/>
                  </a:lnTo>
                  <a:lnTo>
                    <a:pt x="990058" y="710763"/>
                  </a:lnTo>
                  <a:lnTo>
                    <a:pt x="962437" y="745354"/>
                  </a:lnTo>
                  <a:lnTo>
                    <a:pt x="931408" y="777574"/>
                  </a:lnTo>
                  <a:lnTo>
                    <a:pt x="897195" y="807228"/>
                  </a:lnTo>
                  <a:lnTo>
                    <a:pt x="860022" y="834121"/>
                  </a:lnTo>
                  <a:lnTo>
                    <a:pt x="820114" y="858060"/>
                  </a:lnTo>
                  <a:lnTo>
                    <a:pt x="777696" y="878849"/>
                  </a:lnTo>
                  <a:lnTo>
                    <a:pt x="732992" y="896295"/>
                  </a:lnTo>
                  <a:lnTo>
                    <a:pt x="686228" y="910203"/>
                  </a:lnTo>
                  <a:lnTo>
                    <a:pt x="637626" y="920377"/>
                  </a:lnTo>
                  <a:lnTo>
                    <a:pt x="587413" y="926625"/>
                  </a:lnTo>
                  <a:lnTo>
                    <a:pt x="535813" y="928751"/>
                  </a:lnTo>
                  <a:lnTo>
                    <a:pt x="484212" y="926625"/>
                  </a:lnTo>
                  <a:lnTo>
                    <a:pt x="433999" y="920377"/>
                  </a:lnTo>
                  <a:lnTo>
                    <a:pt x="385397" y="910203"/>
                  </a:lnTo>
                  <a:lnTo>
                    <a:pt x="338633" y="896295"/>
                  </a:lnTo>
                  <a:lnTo>
                    <a:pt x="293929" y="878849"/>
                  </a:lnTo>
                  <a:lnTo>
                    <a:pt x="251511" y="858060"/>
                  </a:lnTo>
                  <a:lnTo>
                    <a:pt x="211603" y="834121"/>
                  </a:lnTo>
                  <a:lnTo>
                    <a:pt x="174430" y="807228"/>
                  </a:lnTo>
                  <a:lnTo>
                    <a:pt x="140217" y="777574"/>
                  </a:lnTo>
                  <a:lnTo>
                    <a:pt x="109188" y="745354"/>
                  </a:lnTo>
                  <a:lnTo>
                    <a:pt x="81567" y="710763"/>
                  </a:lnTo>
                  <a:lnTo>
                    <a:pt x="57579" y="673995"/>
                  </a:lnTo>
                  <a:lnTo>
                    <a:pt x="37449" y="635245"/>
                  </a:lnTo>
                  <a:lnTo>
                    <a:pt x="21402" y="594707"/>
                  </a:lnTo>
                  <a:lnTo>
                    <a:pt x="9661" y="552576"/>
                  </a:lnTo>
                  <a:lnTo>
                    <a:pt x="2452" y="509046"/>
                  </a:lnTo>
                  <a:lnTo>
                    <a:pt x="0" y="464312"/>
                  </a:lnTo>
                  <a:close/>
                </a:path>
              </a:pathLst>
            </a:custGeom>
            <a:ln w="28574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21688" y="3143300"/>
              <a:ext cx="1214755" cy="929005"/>
            </a:xfrm>
            <a:custGeom>
              <a:avLst/>
              <a:gdLst/>
              <a:ahLst/>
              <a:cxnLst/>
              <a:rect l="l" t="t" r="r" b="b"/>
              <a:pathLst>
                <a:path w="1214755" h="929004">
                  <a:moveTo>
                    <a:pt x="1214450" y="0"/>
                  </a:moveTo>
                  <a:lnTo>
                    <a:pt x="0" y="0"/>
                  </a:lnTo>
                  <a:lnTo>
                    <a:pt x="0" y="928700"/>
                  </a:lnTo>
                  <a:lnTo>
                    <a:pt x="1214450" y="928700"/>
                  </a:lnTo>
                  <a:lnTo>
                    <a:pt x="1214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21688" y="3143300"/>
              <a:ext cx="1214755" cy="929005"/>
            </a:xfrm>
            <a:custGeom>
              <a:avLst/>
              <a:gdLst/>
              <a:ahLst/>
              <a:cxnLst/>
              <a:rect l="l" t="t" r="r" b="b"/>
              <a:pathLst>
                <a:path w="1214755" h="929004">
                  <a:moveTo>
                    <a:pt x="0" y="928700"/>
                  </a:moveTo>
                  <a:lnTo>
                    <a:pt x="1214450" y="928700"/>
                  </a:lnTo>
                  <a:lnTo>
                    <a:pt x="1214450" y="0"/>
                  </a:lnTo>
                  <a:lnTo>
                    <a:pt x="0" y="0"/>
                  </a:lnTo>
                  <a:lnTo>
                    <a:pt x="0" y="928700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5724" y="714248"/>
              <a:ext cx="8572500" cy="1929130"/>
            </a:xfrm>
            <a:custGeom>
              <a:avLst/>
              <a:gdLst/>
              <a:ahLst/>
              <a:cxnLst/>
              <a:rect l="l" t="t" r="r" b="b"/>
              <a:pathLst>
                <a:path w="8572500" h="1929130">
                  <a:moveTo>
                    <a:pt x="8572500" y="0"/>
                  </a:moveTo>
                  <a:lnTo>
                    <a:pt x="0" y="0"/>
                  </a:lnTo>
                  <a:lnTo>
                    <a:pt x="0" y="1928876"/>
                  </a:lnTo>
                  <a:lnTo>
                    <a:pt x="8572500" y="1928876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724" y="714248"/>
              <a:ext cx="8572500" cy="1929130"/>
            </a:xfrm>
            <a:custGeom>
              <a:avLst/>
              <a:gdLst/>
              <a:ahLst/>
              <a:cxnLst/>
              <a:rect l="l" t="t" r="r" b="b"/>
              <a:pathLst>
                <a:path w="8572500" h="1929130">
                  <a:moveTo>
                    <a:pt x="0" y="1928876"/>
                  </a:moveTo>
                  <a:lnTo>
                    <a:pt x="8572500" y="1928876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1928876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162" y="928624"/>
              <a:ext cx="1571625" cy="1428750"/>
            </a:xfrm>
            <a:custGeom>
              <a:avLst/>
              <a:gdLst/>
              <a:ahLst/>
              <a:cxnLst/>
              <a:rect l="l" t="t" r="r" b="b"/>
              <a:pathLst>
                <a:path w="1571625" h="1428750">
                  <a:moveTo>
                    <a:pt x="785812" y="0"/>
                  </a:moveTo>
                  <a:lnTo>
                    <a:pt x="0" y="1428750"/>
                  </a:lnTo>
                  <a:lnTo>
                    <a:pt x="1571586" y="1428750"/>
                  </a:lnTo>
                  <a:lnTo>
                    <a:pt x="78581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162" y="928624"/>
              <a:ext cx="1571625" cy="1428750"/>
            </a:xfrm>
            <a:custGeom>
              <a:avLst/>
              <a:gdLst/>
              <a:ahLst/>
              <a:cxnLst/>
              <a:rect l="l" t="t" r="r" b="b"/>
              <a:pathLst>
                <a:path w="1571625" h="1428750">
                  <a:moveTo>
                    <a:pt x="0" y="1428750"/>
                  </a:moveTo>
                  <a:lnTo>
                    <a:pt x="785812" y="0"/>
                  </a:lnTo>
                  <a:lnTo>
                    <a:pt x="1571586" y="1428750"/>
                  </a:lnTo>
                  <a:lnTo>
                    <a:pt x="0" y="1428750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71623" y="1571625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428625" y="0"/>
                  </a:moveTo>
                  <a:lnTo>
                    <a:pt x="0" y="785749"/>
                  </a:lnTo>
                  <a:lnTo>
                    <a:pt x="857250" y="785749"/>
                  </a:lnTo>
                  <a:lnTo>
                    <a:pt x="4286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1623" y="1571625"/>
              <a:ext cx="857250" cy="786130"/>
            </a:xfrm>
            <a:custGeom>
              <a:avLst/>
              <a:gdLst/>
              <a:ahLst/>
              <a:cxnLst/>
              <a:rect l="l" t="t" r="r" b="b"/>
              <a:pathLst>
                <a:path w="857250" h="786130">
                  <a:moveTo>
                    <a:pt x="0" y="785749"/>
                  </a:moveTo>
                  <a:lnTo>
                    <a:pt x="428625" y="0"/>
                  </a:lnTo>
                  <a:lnTo>
                    <a:pt x="857250" y="785749"/>
                  </a:lnTo>
                  <a:lnTo>
                    <a:pt x="0" y="785749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8873" y="114300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607313" y="0"/>
                  </a:moveTo>
                  <a:lnTo>
                    <a:pt x="559853" y="1827"/>
                  </a:lnTo>
                  <a:lnTo>
                    <a:pt x="513391" y="7218"/>
                  </a:lnTo>
                  <a:lnTo>
                    <a:pt x="468063" y="16039"/>
                  </a:lnTo>
                  <a:lnTo>
                    <a:pt x="424004" y="28154"/>
                  </a:lnTo>
                  <a:lnTo>
                    <a:pt x="381349" y="43428"/>
                  </a:lnTo>
                  <a:lnTo>
                    <a:pt x="340234" y="61725"/>
                  </a:lnTo>
                  <a:lnTo>
                    <a:pt x="300792" y="82912"/>
                  </a:lnTo>
                  <a:lnTo>
                    <a:pt x="263159" y="106852"/>
                  </a:lnTo>
                  <a:lnTo>
                    <a:pt x="227471" y="133411"/>
                  </a:lnTo>
                  <a:lnTo>
                    <a:pt x="193862" y="162453"/>
                  </a:lnTo>
                  <a:lnTo>
                    <a:pt x="162467" y="193843"/>
                  </a:lnTo>
                  <a:lnTo>
                    <a:pt x="133421" y="227447"/>
                  </a:lnTo>
                  <a:lnTo>
                    <a:pt x="106859" y="263129"/>
                  </a:lnTo>
                  <a:lnTo>
                    <a:pt x="82916" y="300754"/>
                  </a:lnTo>
                  <a:lnTo>
                    <a:pt x="61728" y="340187"/>
                  </a:lnTo>
                  <a:lnTo>
                    <a:pt x="43429" y="381293"/>
                  </a:lnTo>
                  <a:lnTo>
                    <a:pt x="28155" y="423937"/>
                  </a:lnTo>
                  <a:lnTo>
                    <a:pt x="16039" y="467983"/>
                  </a:lnTo>
                  <a:lnTo>
                    <a:pt x="7218" y="513297"/>
                  </a:lnTo>
                  <a:lnTo>
                    <a:pt x="1827" y="559743"/>
                  </a:lnTo>
                  <a:lnTo>
                    <a:pt x="0" y="607187"/>
                  </a:lnTo>
                  <a:lnTo>
                    <a:pt x="1827" y="654646"/>
                  </a:lnTo>
                  <a:lnTo>
                    <a:pt x="7218" y="701106"/>
                  </a:lnTo>
                  <a:lnTo>
                    <a:pt x="16039" y="746430"/>
                  </a:lnTo>
                  <a:lnTo>
                    <a:pt x="28155" y="790484"/>
                  </a:lnTo>
                  <a:lnTo>
                    <a:pt x="43429" y="833132"/>
                  </a:lnTo>
                  <a:lnTo>
                    <a:pt x="61728" y="874241"/>
                  </a:lnTo>
                  <a:lnTo>
                    <a:pt x="82916" y="913675"/>
                  </a:lnTo>
                  <a:lnTo>
                    <a:pt x="106859" y="951299"/>
                  </a:lnTo>
                  <a:lnTo>
                    <a:pt x="133421" y="986979"/>
                  </a:lnTo>
                  <a:lnTo>
                    <a:pt x="162467" y="1020579"/>
                  </a:lnTo>
                  <a:lnTo>
                    <a:pt x="193862" y="1051965"/>
                  </a:lnTo>
                  <a:lnTo>
                    <a:pt x="227471" y="1081002"/>
                  </a:lnTo>
                  <a:lnTo>
                    <a:pt x="263159" y="1107555"/>
                  </a:lnTo>
                  <a:lnTo>
                    <a:pt x="300792" y="1131490"/>
                  </a:lnTo>
                  <a:lnTo>
                    <a:pt x="340234" y="1152670"/>
                  </a:lnTo>
                  <a:lnTo>
                    <a:pt x="381349" y="1170962"/>
                  </a:lnTo>
                  <a:lnTo>
                    <a:pt x="424004" y="1186230"/>
                  </a:lnTo>
                  <a:lnTo>
                    <a:pt x="468063" y="1198341"/>
                  </a:lnTo>
                  <a:lnTo>
                    <a:pt x="513391" y="1207158"/>
                  </a:lnTo>
                  <a:lnTo>
                    <a:pt x="559853" y="1212547"/>
                  </a:lnTo>
                  <a:lnTo>
                    <a:pt x="607313" y="1214374"/>
                  </a:lnTo>
                  <a:lnTo>
                    <a:pt x="654757" y="1212547"/>
                  </a:lnTo>
                  <a:lnTo>
                    <a:pt x="701203" y="1207158"/>
                  </a:lnTo>
                  <a:lnTo>
                    <a:pt x="746517" y="1198341"/>
                  </a:lnTo>
                  <a:lnTo>
                    <a:pt x="790563" y="1186230"/>
                  </a:lnTo>
                  <a:lnTo>
                    <a:pt x="833207" y="1170962"/>
                  </a:lnTo>
                  <a:lnTo>
                    <a:pt x="874313" y="1152670"/>
                  </a:lnTo>
                  <a:lnTo>
                    <a:pt x="913746" y="1131490"/>
                  </a:lnTo>
                  <a:lnTo>
                    <a:pt x="951371" y="1107555"/>
                  </a:lnTo>
                  <a:lnTo>
                    <a:pt x="987053" y="1081002"/>
                  </a:lnTo>
                  <a:lnTo>
                    <a:pt x="1020657" y="1051965"/>
                  </a:lnTo>
                  <a:lnTo>
                    <a:pt x="1052047" y="1020579"/>
                  </a:lnTo>
                  <a:lnTo>
                    <a:pt x="1081089" y="986979"/>
                  </a:lnTo>
                  <a:lnTo>
                    <a:pt x="1107648" y="951299"/>
                  </a:lnTo>
                  <a:lnTo>
                    <a:pt x="1131588" y="913675"/>
                  </a:lnTo>
                  <a:lnTo>
                    <a:pt x="1152775" y="874241"/>
                  </a:lnTo>
                  <a:lnTo>
                    <a:pt x="1171072" y="833132"/>
                  </a:lnTo>
                  <a:lnTo>
                    <a:pt x="1186346" y="790484"/>
                  </a:lnTo>
                  <a:lnTo>
                    <a:pt x="1198461" y="746430"/>
                  </a:lnTo>
                  <a:lnTo>
                    <a:pt x="1207282" y="701106"/>
                  </a:lnTo>
                  <a:lnTo>
                    <a:pt x="1212673" y="654646"/>
                  </a:lnTo>
                  <a:lnTo>
                    <a:pt x="1214501" y="607187"/>
                  </a:lnTo>
                  <a:lnTo>
                    <a:pt x="1212673" y="559743"/>
                  </a:lnTo>
                  <a:lnTo>
                    <a:pt x="1207282" y="513297"/>
                  </a:lnTo>
                  <a:lnTo>
                    <a:pt x="1198461" y="467983"/>
                  </a:lnTo>
                  <a:lnTo>
                    <a:pt x="1186346" y="423937"/>
                  </a:lnTo>
                  <a:lnTo>
                    <a:pt x="1171072" y="381293"/>
                  </a:lnTo>
                  <a:lnTo>
                    <a:pt x="1152775" y="340187"/>
                  </a:lnTo>
                  <a:lnTo>
                    <a:pt x="1131588" y="300754"/>
                  </a:lnTo>
                  <a:lnTo>
                    <a:pt x="1107648" y="263129"/>
                  </a:lnTo>
                  <a:lnTo>
                    <a:pt x="1081089" y="227447"/>
                  </a:lnTo>
                  <a:lnTo>
                    <a:pt x="1052047" y="193843"/>
                  </a:lnTo>
                  <a:lnTo>
                    <a:pt x="1020657" y="162453"/>
                  </a:lnTo>
                  <a:lnTo>
                    <a:pt x="987053" y="133411"/>
                  </a:lnTo>
                  <a:lnTo>
                    <a:pt x="951371" y="106852"/>
                  </a:lnTo>
                  <a:lnTo>
                    <a:pt x="913746" y="82912"/>
                  </a:lnTo>
                  <a:lnTo>
                    <a:pt x="874313" y="61725"/>
                  </a:lnTo>
                  <a:lnTo>
                    <a:pt x="833207" y="43428"/>
                  </a:lnTo>
                  <a:lnTo>
                    <a:pt x="790563" y="28154"/>
                  </a:lnTo>
                  <a:lnTo>
                    <a:pt x="746517" y="16039"/>
                  </a:lnTo>
                  <a:lnTo>
                    <a:pt x="701203" y="7218"/>
                  </a:lnTo>
                  <a:lnTo>
                    <a:pt x="654757" y="1827"/>
                  </a:lnTo>
                  <a:lnTo>
                    <a:pt x="6073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8873" y="1143000"/>
              <a:ext cx="1214755" cy="1214755"/>
            </a:xfrm>
            <a:custGeom>
              <a:avLst/>
              <a:gdLst/>
              <a:ahLst/>
              <a:cxnLst/>
              <a:rect l="l" t="t" r="r" b="b"/>
              <a:pathLst>
                <a:path w="1214754" h="1214755">
                  <a:moveTo>
                    <a:pt x="0" y="607187"/>
                  </a:moveTo>
                  <a:lnTo>
                    <a:pt x="1827" y="559743"/>
                  </a:lnTo>
                  <a:lnTo>
                    <a:pt x="7218" y="513297"/>
                  </a:lnTo>
                  <a:lnTo>
                    <a:pt x="16039" y="467983"/>
                  </a:lnTo>
                  <a:lnTo>
                    <a:pt x="28155" y="423937"/>
                  </a:lnTo>
                  <a:lnTo>
                    <a:pt x="43429" y="381293"/>
                  </a:lnTo>
                  <a:lnTo>
                    <a:pt x="61728" y="340187"/>
                  </a:lnTo>
                  <a:lnTo>
                    <a:pt x="82916" y="300754"/>
                  </a:lnTo>
                  <a:lnTo>
                    <a:pt x="106859" y="263129"/>
                  </a:lnTo>
                  <a:lnTo>
                    <a:pt x="133421" y="227447"/>
                  </a:lnTo>
                  <a:lnTo>
                    <a:pt x="162467" y="193843"/>
                  </a:lnTo>
                  <a:lnTo>
                    <a:pt x="193862" y="162453"/>
                  </a:lnTo>
                  <a:lnTo>
                    <a:pt x="227471" y="133411"/>
                  </a:lnTo>
                  <a:lnTo>
                    <a:pt x="263159" y="106852"/>
                  </a:lnTo>
                  <a:lnTo>
                    <a:pt x="300792" y="82912"/>
                  </a:lnTo>
                  <a:lnTo>
                    <a:pt x="340234" y="61725"/>
                  </a:lnTo>
                  <a:lnTo>
                    <a:pt x="381349" y="43428"/>
                  </a:lnTo>
                  <a:lnTo>
                    <a:pt x="424004" y="28154"/>
                  </a:lnTo>
                  <a:lnTo>
                    <a:pt x="468063" y="16039"/>
                  </a:lnTo>
                  <a:lnTo>
                    <a:pt x="513391" y="7218"/>
                  </a:lnTo>
                  <a:lnTo>
                    <a:pt x="559853" y="1827"/>
                  </a:lnTo>
                  <a:lnTo>
                    <a:pt x="607313" y="0"/>
                  </a:lnTo>
                  <a:lnTo>
                    <a:pt x="654757" y="1827"/>
                  </a:lnTo>
                  <a:lnTo>
                    <a:pt x="701203" y="7218"/>
                  </a:lnTo>
                  <a:lnTo>
                    <a:pt x="746517" y="16039"/>
                  </a:lnTo>
                  <a:lnTo>
                    <a:pt x="790563" y="28154"/>
                  </a:lnTo>
                  <a:lnTo>
                    <a:pt x="833207" y="43428"/>
                  </a:lnTo>
                  <a:lnTo>
                    <a:pt x="874313" y="61725"/>
                  </a:lnTo>
                  <a:lnTo>
                    <a:pt x="913746" y="82912"/>
                  </a:lnTo>
                  <a:lnTo>
                    <a:pt x="951371" y="106852"/>
                  </a:lnTo>
                  <a:lnTo>
                    <a:pt x="987053" y="133411"/>
                  </a:lnTo>
                  <a:lnTo>
                    <a:pt x="1020657" y="162453"/>
                  </a:lnTo>
                  <a:lnTo>
                    <a:pt x="1052047" y="193843"/>
                  </a:lnTo>
                  <a:lnTo>
                    <a:pt x="1081089" y="227447"/>
                  </a:lnTo>
                  <a:lnTo>
                    <a:pt x="1107648" y="263129"/>
                  </a:lnTo>
                  <a:lnTo>
                    <a:pt x="1131588" y="300754"/>
                  </a:lnTo>
                  <a:lnTo>
                    <a:pt x="1152775" y="340187"/>
                  </a:lnTo>
                  <a:lnTo>
                    <a:pt x="1171072" y="381293"/>
                  </a:lnTo>
                  <a:lnTo>
                    <a:pt x="1186346" y="423937"/>
                  </a:lnTo>
                  <a:lnTo>
                    <a:pt x="1198461" y="467983"/>
                  </a:lnTo>
                  <a:lnTo>
                    <a:pt x="1207282" y="513297"/>
                  </a:lnTo>
                  <a:lnTo>
                    <a:pt x="1212673" y="559743"/>
                  </a:lnTo>
                  <a:lnTo>
                    <a:pt x="1214501" y="607187"/>
                  </a:lnTo>
                  <a:lnTo>
                    <a:pt x="1212673" y="654646"/>
                  </a:lnTo>
                  <a:lnTo>
                    <a:pt x="1207282" y="701106"/>
                  </a:lnTo>
                  <a:lnTo>
                    <a:pt x="1198461" y="746430"/>
                  </a:lnTo>
                  <a:lnTo>
                    <a:pt x="1186346" y="790484"/>
                  </a:lnTo>
                  <a:lnTo>
                    <a:pt x="1171072" y="833132"/>
                  </a:lnTo>
                  <a:lnTo>
                    <a:pt x="1152775" y="874241"/>
                  </a:lnTo>
                  <a:lnTo>
                    <a:pt x="1131588" y="913675"/>
                  </a:lnTo>
                  <a:lnTo>
                    <a:pt x="1107648" y="951299"/>
                  </a:lnTo>
                  <a:lnTo>
                    <a:pt x="1081089" y="986979"/>
                  </a:lnTo>
                  <a:lnTo>
                    <a:pt x="1052047" y="1020579"/>
                  </a:lnTo>
                  <a:lnTo>
                    <a:pt x="1020657" y="1051965"/>
                  </a:lnTo>
                  <a:lnTo>
                    <a:pt x="987053" y="1081002"/>
                  </a:lnTo>
                  <a:lnTo>
                    <a:pt x="951371" y="1107555"/>
                  </a:lnTo>
                  <a:lnTo>
                    <a:pt x="913746" y="1131490"/>
                  </a:lnTo>
                  <a:lnTo>
                    <a:pt x="874313" y="1152670"/>
                  </a:lnTo>
                  <a:lnTo>
                    <a:pt x="833207" y="1170962"/>
                  </a:lnTo>
                  <a:lnTo>
                    <a:pt x="790563" y="1186230"/>
                  </a:lnTo>
                  <a:lnTo>
                    <a:pt x="746517" y="1198341"/>
                  </a:lnTo>
                  <a:lnTo>
                    <a:pt x="701203" y="1207158"/>
                  </a:lnTo>
                  <a:lnTo>
                    <a:pt x="654757" y="1212547"/>
                  </a:lnTo>
                  <a:lnTo>
                    <a:pt x="607313" y="1214374"/>
                  </a:lnTo>
                  <a:lnTo>
                    <a:pt x="559853" y="1212547"/>
                  </a:lnTo>
                  <a:lnTo>
                    <a:pt x="513391" y="1207158"/>
                  </a:lnTo>
                  <a:lnTo>
                    <a:pt x="468063" y="1198341"/>
                  </a:lnTo>
                  <a:lnTo>
                    <a:pt x="424004" y="1186230"/>
                  </a:lnTo>
                  <a:lnTo>
                    <a:pt x="381349" y="1170962"/>
                  </a:lnTo>
                  <a:lnTo>
                    <a:pt x="340234" y="1152670"/>
                  </a:lnTo>
                  <a:lnTo>
                    <a:pt x="300792" y="1131490"/>
                  </a:lnTo>
                  <a:lnTo>
                    <a:pt x="263159" y="1107555"/>
                  </a:lnTo>
                  <a:lnTo>
                    <a:pt x="227471" y="1081002"/>
                  </a:lnTo>
                  <a:lnTo>
                    <a:pt x="193862" y="1051965"/>
                  </a:lnTo>
                  <a:lnTo>
                    <a:pt x="162467" y="1020579"/>
                  </a:lnTo>
                  <a:lnTo>
                    <a:pt x="133421" y="986979"/>
                  </a:lnTo>
                  <a:lnTo>
                    <a:pt x="106859" y="951299"/>
                  </a:lnTo>
                  <a:lnTo>
                    <a:pt x="82916" y="913675"/>
                  </a:lnTo>
                  <a:lnTo>
                    <a:pt x="61728" y="874241"/>
                  </a:lnTo>
                  <a:lnTo>
                    <a:pt x="43429" y="833132"/>
                  </a:lnTo>
                  <a:lnTo>
                    <a:pt x="28155" y="790484"/>
                  </a:lnTo>
                  <a:lnTo>
                    <a:pt x="16039" y="746430"/>
                  </a:lnTo>
                  <a:lnTo>
                    <a:pt x="7218" y="701106"/>
                  </a:lnTo>
                  <a:lnTo>
                    <a:pt x="1827" y="654646"/>
                  </a:lnTo>
                  <a:lnTo>
                    <a:pt x="0" y="607187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2375" y="3214623"/>
              <a:ext cx="929005" cy="786130"/>
            </a:xfrm>
            <a:custGeom>
              <a:avLst/>
              <a:gdLst/>
              <a:ahLst/>
              <a:cxnLst/>
              <a:rect l="l" t="t" r="r" b="b"/>
              <a:pathLst>
                <a:path w="929004" h="786129">
                  <a:moveTo>
                    <a:pt x="464311" y="0"/>
                  </a:moveTo>
                  <a:lnTo>
                    <a:pt x="0" y="785876"/>
                  </a:lnTo>
                  <a:lnTo>
                    <a:pt x="928751" y="785876"/>
                  </a:lnTo>
                  <a:lnTo>
                    <a:pt x="4643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2375" y="3214623"/>
              <a:ext cx="929005" cy="786130"/>
            </a:xfrm>
            <a:custGeom>
              <a:avLst/>
              <a:gdLst/>
              <a:ahLst/>
              <a:cxnLst/>
              <a:rect l="l" t="t" r="r" b="b"/>
              <a:pathLst>
                <a:path w="929004" h="786129">
                  <a:moveTo>
                    <a:pt x="0" y="785876"/>
                  </a:moveTo>
                  <a:lnTo>
                    <a:pt x="464311" y="0"/>
                  </a:lnTo>
                  <a:lnTo>
                    <a:pt x="928751" y="785876"/>
                  </a:lnTo>
                  <a:lnTo>
                    <a:pt x="0" y="785876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0" y="3214623"/>
              <a:ext cx="929005" cy="786130"/>
            </a:xfrm>
            <a:custGeom>
              <a:avLst/>
              <a:gdLst/>
              <a:ahLst/>
              <a:cxnLst/>
              <a:rect l="l" t="t" r="r" b="b"/>
              <a:pathLst>
                <a:path w="929004" h="786129">
                  <a:moveTo>
                    <a:pt x="464312" y="0"/>
                  </a:moveTo>
                  <a:lnTo>
                    <a:pt x="0" y="785876"/>
                  </a:lnTo>
                  <a:lnTo>
                    <a:pt x="928751" y="785876"/>
                  </a:lnTo>
                  <a:lnTo>
                    <a:pt x="4643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0" y="3214623"/>
              <a:ext cx="929005" cy="786130"/>
            </a:xfrm>
            <a:custGeom>
              <a:avLst/>
              <a:gdLst/>
              <a:ahLst/>
              <a:cxnLst/>
              <a:rect l="l" t="t" r="r" b="b"/>
              <a:pathLst>
                <a:path w="929004" h="786129">
                  <a:moveTo>
                    <a:pt x="0" y="785876"/>
                  </a:moveTo>
                  <a:lnTo>
                    <a:pt x="464312" y="0"/>
                  </a:lnTo>
                  <a:lnTo>
                    <a:pt x="928751" y="785876"/>
                  </a:lnTo>
                  <a:lnTo>
                    <a:pt x="0" y="785876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72251" y="3214623"/>
              <a:ext cx="1214755" cy="1143635"/>
            </a:xfrm>
            <a:custGeom>
              <a:avLst/>
              <a:gdLst/>
              <a:ahLst/>
              <a:cxnLst/>
              <a:rect l="l" t="t" r="r" b="b"/>
              <a:pathLst>
                <a:path w="1214754" h="1143635">
                  <a:moveTo>
                    <a:pt x="607187" y="0"/>
                  </a:moveTo>
                  <a:lnTo>
                    <a:pt x="557379" y="1894"/>
                  </a:lnTo>
                  <a:lnTo>
                    <a:pt x="508681" y="7481"/>
                  </a:lnTo>
                  <a:lnTo>
                    <a:pt x="461251" y="16611"/>
                  </a:lnTo>
                  <a:lnTo>
                    <a:pt x="415243" y="29139"/>
                  </a:lnTo>
                  <a:lnTo>
                    <a:pt x="370814" y="44918"/>
                  </a:lnTo>
                  <a:lnTo>
                    <a:pt x="328120" y="63799"/>
                  </a:lnTo>
                  <a:lnTo>
                    <a:pt x="287317" y="85637"/>
                  </a:lnTo>
                  <a:lnTo>
                    <a:pt x="248561" y="110284"/>
                  </a:lnTo>
                  <a:lnTo>
                    <a:pt x="212008" y="137593"/>
                  </a:lnTo>
                  <a:lnTo>
                    <a:pt x="177815" y="167417"/>
                  </a:lnTo>
                  <a:lnTo>
                    <a:pt x="146138" y="199609"/>
                  </a:lnTo>
                  <a:lnTo>
                    <a:pt x="117132" y="234022"/>
                  </a:lnTo>
                  <a:lnTo>
                    <a:pt x="90954" y="270508"/>
                  </a:lnTo>
                  <a:lnTo>
                    <a:pt x="67760" y="308922"/>
                  </a:lnTo>
                  <a:lnTo>
                    <a:pt x="47706" y="349115"/>
                  </a:lnTo>
                  <a:lnTo>
                    <a:pt x="30948" y="390940"/>
                  </a:lnTo>
                  <a:lnTo>
                    <a:pt x="17642" y="434251"/>
                  </a:lnTo>
                  <a:lnTo>
                    <a:pt x="7945" y="478900"/>
                  </a:lnTo>
                  <a:lnTo>
                    <a:pt x="2012" y="524741"/>
                  </a:lnTo>
                  <a:lnTo>
                    <a:pt x="0" y="571626"/>
                  </a:lnTo>
                  <a:lnTo>
                    <a:pt x="2012" y="618494"/>
                  </a:lnTo>
                  <a:lnTo>
                    <a:pt x="7945" y="664318"/>
                  </a:lnTo>
                  <a:lnTo>
                    <a:pt x="17642" y="708953"/>
                  </a:lnTo>
                  <a:lnTo>
                    <a:pt x="30948" y="752251"/>
                  </a:lnTo>
                  <a:lnTo>
                    <a:pt x="47706" y="794065"/>
                  </a:lnTo>
                  <a:lnTo>
                    <a:pt x="67760" y="834248"/>
                  </a:lnTo>
                  <a:lnTo>
                    <a:pt x="90954" y="872652"/>
                  </a:lnTo>
                  <a:lnTo>
                    <a:pt x="117132" y="909132"/>
                  </a:lnTo>
                  <a:lnTo>
                    <a:pt x="146138" y="943538"/>
                  </a:lnTo>
                  <a:lnTo>
                    <a:pt x="177815" y="975725"/>
                  </a:lnTo>
                  <a:lnTo>
                    <a:pt x="212008" y="1005544"/>
                  </a:lnTo>
                  <a:lnTo>
                    <a:pt x="248561" y="1032850"/>
                  </a:lnTo>
                  <a:lnTo>
                    <a:pt x="287317" y="1057494"/>
                  </a:lnTo>
                  <a:lnTo>
                    <a:pt x="328120" y="1079330"/>
                  </a:lnTo>
                  <a:lnTo>
                    <a:pt x="370814" y="1098210"/>
                  </a:lnTo>
                  <a:lnTo>
                    <a:pt x="415243" y="1113988"/>
                  </a:lnTo>
                  <a:lnTo>
                    <a:pt x="461251" y="1126515"/>
                  </a:lnTo>
                  <a:lnTo>
                    <a:pt x="508681" y="1135646"/>
                  </a:lnTo>
                  <a:lnTo>
                    <a:pt x="557379" y="1141232"/>
                  </a:lnTo>
                  <a:lnTo>
                    <a:pt x="607187" y="1143127"/>
                  </a:lnTo>
                  <a:lnTo>
                    <a:pt x="656977" y="1141232"/>
                  </a:lnTo>
                  <a:lnTo>
                    <a:pt x="705661" y="1135646"/>
                  </a:lnTo>
                  <a:lnTo>
                    <a:pt x="753081" y="1126515"/>
                  </a:lnTo>
                  <a:lnTo>
                    <a:pt x="799081" y="1113988"/>
                  </a:lnTo>
                  <a:lnTo>
                    <a:pt x="843506" y="1098210"/>
                  </a:lnTo>
                  <a:lnTo>
                    <a:pt x="886197" y="1079330"/>
                  </a:lnTo>
                  <a:lnTo>
                    <a:pt x="927000" y="1057494"/>
                  </a:lnTo>
                  <a:lnTo>
                    <a:pt x="965757" y="1032850"/>
                  </a:lnTo>
                  <a:lnTo>
                    <a:pt x="1002313" y="1005544"/>
                  </a:lnTo>
                  <a:lnTo>
                    <a:pt x="1036510" y="975725"/>
                  </a:lnTo>
                  <a:lnTo>
                    <a:pt x="1068193" y="943538"/>
                  </a:lnTo>
                  <a:lnTo>
                    <a:pt x="1097204" y="909132"/>
                  </a:lnTo>
                  <a:lnTo>
                    <a:pt x="1123389" y="872652"/>
                  </a:lnTo>
                  <a:lnTo>
                    <a:pt x="1146589" y="834248"/>
                  </a:lnTo>
                  <a:lnTo>
                    <a:pt x="1166649" y="794065"/>
                  </a:lnTo>
                  <a:lnTo>
                    <a:pt x="1183413" y="752251"/>
                  </a:lnTo>
                  <a:lnTo>
                    <a:pt x="1196724" y="708953"/>
                  </a:lnTo>
                  <a:lnTo>
                    <a:pt x="1206425" y="664318"/>
                  </a:lnTo>
                  <a:lnTo>
                    <a:pt x="1212360" y="618494"/>
                  </a:lnTo>
                  <a:lnTo>
                    <a:pt x="1214374" y="571626"/>
                  </a:lnTo>
                  <a:lnTo>
                    <a:pt x="1212360" y="524741"/>
                  </a:lnTo>
                  <a:lnTo>
                    <a:pt x="1206425" y="478900"/>
                  </a:lnTo>
                  <a:lnTo>
                    <a:pt x="1196724" y="434251"/>
                  </a:lnTo>
                  <a:lnTo>
                    <a:pt x="1183413" y="390940"/>
                  </a:lnTo>
                  <a:lnTo>
                    <a:pt x="1166649" y="349115"/>
                  </a:lnTo>
                  <a:lnTo>
                    <a:pt x="1146589" y="308922"/>
                  </a:lnTo>
                  <a:lnTo>
                    <a:pt x="1123389" y="270508"/>
                  </a:lnTo>
                  <a:lnTo>
                    <a:pt x="1097204" y="234022"/>
                  </a:lnTo>
                  <a:lnTo>
                    <a:pt x="1068193" y="199609"/>
                  </a:lnTo>
                  <a:lnTo>
                    <a:pt x="1036510" y="167417"/>
                  </a:lnTo>
                  <a:lnTo>
                    <a:pt x="1002313" y="137593"/>
                  </a:lnTo>
                  <a:lnTo>
                    <a:pt x="965757" y="110284"/>
                  </a:lnTo>
                  <a:lnTo>
                    <a:pt x="927000" y="85637"/>
                  </a:lnTo>
                  <a:lnTo>
                    <a:pt x="886197" y="63799"/>
                  </a:lnTo>
                  <a:lnTo>
                    <a:pt x="843506" y="44918"/>
                  </a:lnTo>
                  <a:lnTo>
                    <a:pt x="799081" y="29139"/>
                  </a:lnTo>
                  <a:lnTo>
                    <a:pt x="753081" y="16611"/>
                  </a:lnTo>
                  <a:lnTo>
                    <a:pt x="705661" y="7481"/>
                  </a:lnTo>
                  <a:lnTo>
                    <a:pt x="656977" y="1894"/>
                  </a:lnTo>
                  <a:lnTo>
                    <a:pt x="6071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72251" y="3214623"/>
              <a:ext cx="1214755" cy="1143635"/>
            </a:xfrm>
            <a:custGeom>
              <a:avLst/>
              <a:gdLst/>
              <a:ahLst/>
              <a:cxnLst/>
              <a:rect l="l" t="t" r="r" b="b"/>
              <a:pathLst>
                <a:path w="1214754" h="1143635">
                  <a:moveTo>
                    <a:pt x="0" y="571626"/>
                  </a:moveTo>
                  <a:lnTo>
                    <a:pt x="2012" y="524741"/>
                  </a:lnTo>
                  <a:lnTo>
                    <a:pt x="7945" y="478900"/>
                  </a:lnTo>
                  <a:lnTo>
                    <a:pt x="17642" y="434251"/>
                  </a:lnTo>
                  <a:lnTo>
                    <a:pt x="30948" y="390940"/>
                  </a:lnTo>
                  <a:lnTo>
                    <a:pt x="47706" y="349115"/>
                  </a:lnTo>
                  <a:lnTo>
                    <a:pt x="67760" y="308922"/>
                  </a:lnTo>
                  <a:lnTo>
                    <a:pt x="90954" y="270508"/>
                  </a:lnTo>
                  <a:lnTo>
                    <a:pt x="117132" y="234022"/>
                  </a:lnTo>
                  <a:lnTo>
                    <a:pt x="146138" y="199609"/>
                  </a:lnTo>
                  <a:lnTo>
                    <a:pt x="177815" y="167417"/>
                  </a:lnTo>
                  <a:lnTo>
                    <a:pt x="212008" y="137593"/>
                  </a:lnTo>
                  <a:lnTo>
                    <a:pt x="248561" y="110284"/>
                  </a:lnTo>
                  <a:lnTo>
                    <a:pt x="287317" y="85637"/>
                  </a:lnTo>
                  <a:lnTo>
                    <a:pt x="328120" y="63799"/>
                  </a:lnTo>
                  <a:lnTo>
                    <a:pt x="370814" y="44918"/>
                  </a:lnTo>
                  <a:lnTo>
                    <a:pt x="415243" y="29139"/>
                  </a:lnTo>
                  <a:lnTo>
                    <a:pt x="461251" y="16611"/>
                  </a:lnTo>
                  <a:lnTo>
                    <a:pt x="508681" y="7481"/>
                  </a:lnTo>
                  <a:lnTo>
                    <a:pt x="557379" y="1894"/>
                  </a:lnTo>
                  <a:lnTo>
                    <a:pt x="607187" y="0"/>
                  </a:lnTo>
                  <a:lnTo>
                    <a:pt x="656977" y="1894"/>
                  </a:lnTo>
                  <a:lnTo>
                    <a:pt x="705661" y="7481"/>
                  </a:lnTo>
                  <a:lnTo>
                    <a:pt x="753081" y="16611"/>
                  </a:lnTo>
                  <a:lnTo>
                    <a:pt x="799081" y="29139"/>
                  </a:lnTo>
                  <a:lnTo>
                    <a:pt x="843506" y="44918"/>
                  </a:lnTo>
                  <a:lnTo>
                    <a:pt x="886197" y="63799"/>
                  </a:lnTo>
                  <a:lnTo>
                    <a:pt x="927000" y="85637"/>
                  </a:lnTo>
                  <a:lnTo>
                    <a:pt x="965757" y="110284"/>
                  </a:lnTo>
                  <a:lnTo>
                    <a:pt x="1002313" y="137593"/>
                  </a:lnTo>
                  <a:lnTo>
                    <a:pt x="1036510" y="167417"/>
                  </a:lnTo>
                  <a:lnTo>
                    <a:pt x="1068193" y="199609"/>
                  </a:lnTo>
                  <a:lnTo>
                    <a:pt x="1097204" y="234022"/>
                  </a:lnTo>
                  <a:lnTo>
                    <a:pt x="1123389" y="270508"/>
                  </a:lnTo>
                  <a:lnTo>
                    <a:pt x="1146589" y="308922"/>
                  </a:lnTo>
                  <a:lnTo>
                    <a:pt x="1166649" y="349115"/>
                  </a:lnTo>
                  <a:lnTo>
                    <a:pt x="1183413" y="390940"/>
                  </a:lnTo>
                  <a:lnTo>
                    <a:pt x="1196724" y="434251"/>
                  </a:lnTo>
                  <a:lnTo>
                    <a:pt x="1206425" y="478900"/>
                  </a:lnTo>
                  <a:lnTo>
                    <a:pt x="1212360" y="524741"/>
                  </a:lnTo>
                  <a:lnTo>
                    <a:pt x="1214374" y="571626"/>
                  </a:lnTo>
                  <a:lnTo>
                    <a:pt x="1212360" y="618494"/>
                  </a:lnTo>
                  <a:lnTo>
                    <a:pt x="1206425" y="664318"/>
                  </a:lnTo>
                  <a:lnTo>
                    <a:pt x="1196724" y="708953"/>
                  </a:lnTo>
                  <a:lnTo>
                    <a:pt x="1183413" y="752251"/>
                  </a:lnTo>
                  <a:lnTo>
                    <a:pt x="1166649" y="794065"/>
                  </a:lnTo>
                  <a:lnTo>
                    <a:pt x="1146589" y="834248"/>
                  </a:lnTo>
                  <a:lnTo>
                    <a:pt x="1123389" y="872652"/>
                  </a:lnTo>
                  <a:lnTo>
                    <a:pt x="1097204" y="909132"/>
                  </a:lnTo>
                  <a:lnTo>
                    <a:pt x="1068193" y="943538"/>
                  </a:lnTo>
                  <a:lnTo>
                    <a:pt x="1036510" y="975725"/>
                  </a:lnTo>
                  <a:lnTo>
                    <a:pt x="1002313" y="1005544"/>
                  </a:lnTo>
                  <a:lnTo>
                    <a:pt x="965757" y="1032850"/>
                  </a:lnTo>
                  <a:lnTo>
                    <a:pt x="927000" y="1057494"/>
                  </a:lnTo>
                  <a:lnTo>
                    <a:pt x="886197" y="1079330"/>
                  </a:lnTo>
                  <a:lnTo>
                    <a:pt x="843506" y="1098210"/>
                  </a:lnTo>
                  <a:lnTo>
                    <a:pt x="799081" y="1113988"/>
                  </a:lnTo>
                  <a:lnTo>
                    <a:pt x="753081" y="1126515"/>
                  </a:lnTo>
                  <a:lnTo>
                    <a:pt x="705661" y="1135646"/>
                  </a:lnTo>
                  <a:lnTo>
                    <a:pt x="656977" y="1141232"/>
                  </a:lnTo>
                  <a:lnTo>
                    <a:pt x="607187" y="1143127"/>
                  </a:lnTo>
                  <a:lnTo>
                    <a:pt x="557379" y="1141232"/>
                  </a:lnTo>
                  <a:lnTo>
                    <a:pt x="508681" y="1135646"/>
                  </a:lnTo>
                  <a:lnTo>
                    <a:pt x="461251" y="1126515"/>
                  </a:lnTo>
                  <a:lnTo>
                    <a:pt x="415243" y="1113988"/>
                  </a:lnTo>
                  <a:lnTo>
                    <a:pt x="370814" y="1098210"/>
                  </a:lnTo>
                  <a:lnTo>
                    <a:pt x="328120" y="1079330"/>
                  </a:lnTo>
                  <a:lnTo>
                    <a:pt x="287317" y="1057494"/>
                  </a:lnTo>
                  <a:lnTo>
                    <a:pt x="248561" y="1032850"/>
                  </a:lnTo>
                  <a:lnTo>
                    <a:pt x="212008" y="1005544"/>
                  </a:lnTo>
                  <a:lnTo>
                    <a:pt x="177815" y="975725"/>
                  </a:lnTo>
                  <a:lnTo>
                    <a:pt x="146138" y="943538"/>
                  </a:lnTo>
                  <a:lnTo>
                    <a:pt x="117132" y="909132"/>
                  </a:lnTo>
                  <a:lnTo>
                    <a:pt x="90954" y="872652"/>
                  </a:lnTo>
                  <a:lnTo>
                    <a:pt x="67760" y="834248"/>
                  </a:lnTo>
                  <a:lnTo>
                    <a:pt x="47706" y="794065"/>
                  </a:lnTo>
                  <a:lnTo>
                    <a:pt x="30948" y="752251"/>
                  </a:lnTo>
                  <a:lnTo>
                    <a:pt x="17642" y="708953"/>
                  </a:lnTo>
                  <a:lnTo>
                    <a:pt x="7945" y="664318"/>
                  </a:lnTo>
                  <a:lnTo>
                    <a:pt x="2012" y="618494"/>
                  </a:lnTo>
                  <a:lnTo>
                    <a:pt x="0" y="571626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86250" y="1000125"/>
              <a:ext cx="1500505" cy="1285875"/>
            </a:xfrm>
            <a:custGeom>
              <a:avLst/>
              <a:gdLst/>
              <a:ahLst/>
              <a:cxnLst/>
              <a:rect l="l" t="t" r="r" b="b"/>
              <a:pathLst>
                <a:path w="1500504" h="1285875">
                  <a:moveTo>
                    <a:pt x="750062" y="0"/>
                  </a:moveTo>
                  <a:lnTo>
                    <a:pt x="0" y="1285875"/>
                  </a:lnTo>
                  <a:lnTo>
                    <a:pt x="1500251" y="1285875"/>
                  </a:lnTo>
                  <a:lnTo>
                    <a:pt x="750062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86250" y="1000125"/>
              <a:ext cx="1500505" cy="1285875"/>
            </a:xfrm>
            <a:custGeom>
              <a:avLst/>
              <a:gdLst/>
              <a:ahLst/>
              <a:cxnLst/>
              <a:rect l="l" t="t" r="r" b="b"/>
              <a:pathLst>
                <a:path w="1500504" h="1285875">
                  <a:moveTo>
                    <a:pt x="0" y="1285875"/>
                  </a:moveTo>
                  <a:lnTo>
                    <a:pt x="750062" y="0"/>
                  </a:lnTo>
                  <a:lnTo>
                    <a:pt x="1500251" y="1285875"/>
                  </a:lnTo>
                  <a:lnTo>
                    <a:pt x="0" y="1285875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7124" y="499998"/>
              <a:ext cx="8607425" cy="1633220"/>
            </a:xfrm>
            <a:custGeom>
              <a:avLst/>
              <a:gdLst/>
              <a:ahLst/>
              <a:cxnLst/>
              <a:rect l="l" t="t" r="r" b="b"/>
              <a:pathLst>
                <a:path w="8607425" h="1633220">
                  <a:moveTo>
                    <a:pt x="8607298" y="0"/>
                  </a:moveTo>
                  <a:lnTo>
                    <a:pt x="0" y="0"/>
                  </a:lnTo>
                  <a:lnTo>
                    <a:pt x="0" y="1632839"/>
                  </a:lnTo>
                  <a:lnTo>
                    <a:pt x="8607298" y="1632839"/>
                  </a:lnTo>
                  <a:lnTo>
                    <a:pt x="8607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124" y="499998"/>
              <a:ext cx="8607425" cy="1633220"/>
            </a:xfrm>
            <a:custGeom>
              <a:avLst/>
              <a:gdLst/>
              <a:ahLst/>
              <a:cxnLst/>
              <a:rect l="l" t="t" r="r" b="b"/>
              <a:pathLst>
                <a:path w="8607425" h="1633220">
                  <a:moveTo>
                    <a:pt x="0" y="1632839"/>
                  </a:moveTo>
                  <a:lnTo>
                    <a:pt x="8607298" y="1632839"/>
                  </a:lnTo>
                  <a:lnTo>
                    <a:pt x="8607298" y="0"/>
                  </a:lnTo>
                  <a:lnTo>
                    <a:pt x="0" y="0"/>
                  </a:lnTo>
                  <a:lnTo>
                    <a:pt x="0" y="1632839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599" y="714375"/>
              <a:ext cx="1214755" cy="1143000"/>
            </a:xfrm>
            <a:custGeom>
              <a:avLst/>
              <a:gdLst/>
              <a:ahLst/>
              <a:cxnLst/>
              <a:rect l="l" t="t" r="r" b="b"/>
              <a:pathLst>
                <a:path w="1214755" h="1143000">
                  <a:moveTo>
                    <a:pt x="607225" y="0"/>
                  </a:moveTo>
                  <a:lnTo>
                    <a:pt x="557422" y="1894"/>
                  </a:lnTo>
                  <a:lnTo>
                    <a:pt x="508728" y="7480"/>
                  </a:lnTo>
                  <a:lnTo>
                    <a:pt x="461299" y="16611"/>
                  </a:lnTo>
                  <a:lnTo>
                    <a:pt x="415292" y="29138"/>
                  </a:lnTo>
                  <a:lnTo>
                    <a:pt x="370862" y="44916"/>
                  </a:lnTo>
                  <a:lnTo>
                    <a:pt x="328166" y="63796"/>
                  </a:lnTo>
                  <a:lnTo>
                    <a:pt x="287361" y="85632"/>
                  </a:lnTo>
                  <a:lnTo>
                    <a:pt x="248602" y="110276"/>
                  </a:lnTo>
                  <a:lnTo>
                    <a:pt x="212046" y="137582"/>
                  </a:lnTo>
                  <a:lnTo>
                    <a:pt x="177849" y="167401"/>
                  </a:lnTo>
                  <a:lnTo>
                    <a:pt x="146167" y="199588"/>
                  </a:lnTo>
                  <a:lnTo>
                    <a:pt x="117156" y="233994"/>
                  </a:lnTo>
                  <a:lnTo>
                    <a:pt x="90974" y="270474"/>
                  </a:lnTo>
                  <a:lnTo>
                    <a:pt x="67775" y="308878"/>
                  </a:lnTo>
                  <a:lnTo>
                    <a:pt x="47717" y="349061"/>
                  </a:lnTo>
                  <a:lnTo>
                    <a:pt x="30955" y="390875"/>
                  </a:lnTo>
                  <a:lnTo>
                    <a:pt x="17647" y="434173"/>
                  </a:lnTo>
                  <a:lnTo>
                    <a:pt x="7947" y="478808"/>
                  </a:lnTo>
                  <a:lnTo>
                    <a:pt x="2012" y="524632"/>
                  </a:lnTo>
                  <a:lnTo>
                    <a:pt x="0" y="571500"/>
                  </a:lnTo>
                  <a:lnTo>
                    <a:pt x="2012" y="618367"/>
                  </a:lnTo>
                  <a:lnTo>
                    <a:pt x="7947" y="664191"/>
                  </a:lnTo>
                  <a:lnTo>
                    <a:pt x="17647" y="708826"/>
                  </a:lnTo>
                  <a:lnTo>
                    <a:pt x="30955" y="752124"/>
                  </a:lnTo>
                  <a:lnTo>
                    <a:pt x="47717" y="793938"/>
                  </a:lnTo>
                  <a:lnTo>
                    <a:pt x="67775" y="834121"/>
                  </a:lnTo>
                  <a:lnTo>
                    <a:pt x="90974" y="872525"/>
                  </a:lnTo>
                  <a:lnTo>
                    <a:pt x="117156" y="909005"/>
                  </a:lnTo>
                  <a:lnTo>
                    <a:pt x="146167" y="943411"/>
                  </a:lnTo>
                  <a:lnTo>
                    <a:pt x="177849" y="975598"/>
                  </a:lnTo>
                  <a:lnTo>
                    <a:pt x="212046" y="1005417"/>
                  </a:lnTo>
                  <a:lnTo>
                    <a:pt x="248602" y="1032723"/>
                  </a:lnTo>
                  <a:lnTo>
                    <a:pt x="287361" y="1057367"/>
                  </a:lnTo>
                  <a:lnTo>
                    <a:pt x="328166" y="1079203"/>
                  </a:lnTo>
                  <a:lnTo>
                    <a:pt x="370862" y="1098083"/>
                  </a:lnTo>
                  <a:lnTo>
                    <a:pt x="415292" y="1113861"/>
                  </a:lnTo>
                  <a:lnTo>
                    <a:pt x="461299" y="1126388"/>
                  </a:lnTo>
                  <a:lnTo>
                    <a:pt x="508728" y="1135519"/>
                  </a:lnTo>
                  <a:lnTo>
                    <a:pt x="557422" y="1141105"/>
                  </a:lnTo>
                  <a:lnTo>
                    <a:pt x="607225" y="1143000"/>
                  </a:lnTo>
                  <a:lnTo>
                    <a:pt x="657031" y="1141105"/>
                  </a:lnTo>
                  <a:lnTo>
                    <a:pt x="705726" y="1135519"/>
                  </a:lnTo>
                  <a:lnTo>
                    <a:pt x="753156" y="1126388"/>
                  </a:lnTo>
                  <a:lnTo>
                    <a:pt x="799162" y="1113861"/>
                  </a:lnTo>
                  <a:lnTo>
                    <a:pt x="843590" y="1098083"/>
                  </a:lnTo>
                  <a:lnTo>
                    <a:pt x="886283" y="1079203"/>
                  </a:lnTo>
                  <a:lnTo>
                    <a:pt x="927085" y="1057367"/>
                  </a:lnTo>
                  <a:lnTo>
                    <a:pt x="965840" y="1032723"/>
                  </a:lnTo>
                  <a:lnTo>
                    <a:pt x="1002392" y="1005417"/>
                  </a:lnTo>
                  <a:lnTo>
                    <a:pt x="1036585" y="975598"/>
                  </a:lnTo>
                  <a:lnTo>
                    <a:pt x="1068262" y="943411"/>
                  </a:lnTo>
                  <a:lnTo>
                    <a:pt x="1097267" y="909005"/>
                  </a:lnTo>
                  <a:lnTo>
                    <a:pt x="1123445" y="872525"/>
                  </a:lnTo>
                  <a:lnTo>
                    <a:pt x="1146639" y="834121"/>
                  </a:lnTo>
                  <a:lnTo>
                    <a:pt x="1166693" y="793938"/>
                  </a:lnTo>
                  <a:lnTo>
                    <a:pt x="1183451" y="752124"/>
                  </a:lnTo>
                  <a:lnTo>
                    <a:pt x="1196756" y="708826"/>
                  </a:lnTo>
                  <a:lnTo>
                    <a:pt x="1206454" y="664191"/>
                  </a:lnTo>
                  <a:lnTo>
                    <a:pt x="1212387" y="618367"/>
                  </a:lnTo>
                  <a:lnTo>
                    <a:pt x="1214399" y="571500"/>
                  </a:lnTo>
                  <a:lnTo>
                    <a:pt x="1212387" y="524632"/>
                  </a:lnTo>
                  <a:lnTo>
                    <a:pt x="1206454" y="478808"/>
                  </a:lnTo>
                  <a:lnTo>
                    <a:pt x="1196756" y="434173"/>
                  </a:lnTo>
                  <a:lnTo>
                    <a:pt x="1183451" y="390875"/>
                  </a:lnTo>
                  <a:lnTo>
                    <a:pt x="1166693" y="349061"/>
                  </a:lnTo>
                  <a:lnTo>
                    <a:pt x="1146639" y="308878"/>
                  </a:lnTo>
                  <a:lnTo>
                    <a:pt x="1123445" y="270474"/>
                  </a:lnTo>
                  <a:lnTo>
                    <a:pt x="1097267" y="233994"/>
                  </a:lnTo>
                  <a:lnTo>
                    <a:pt x="1068262" y="199588"/>
                  </a:lnTo>
                  <a:lnTo>
                    <a:pt x="1036585" y="167401"/>
                  </a:lnTo>
                  <a:lnTo>
                    <a:pt x="1002392" y="137582"/>
                  </a:lnTo>
                  <a:lnTo>
                    <a:pt x="965840" y="110276"/>
                  </a:lnTo>
                  <a:lnTo>
                    <a:pt x="927085" y="85632"/>
                  </a:lnTo>
                  <a:lnTo>
                    <a:pt x="886283" y="63796"/>
                  </a:lnTo>
                  <a:lnTo>
                    <a:pt x="843590" y="44916"/>
                  </a:lnTo>
                  <a:lnTo>
                    <a:pt x="799162" y="29138"/>
                  </a:lnTo>
                  <a:lnTo>
                    <a:pt x="753156" y="16611"/>
                  </a:lnTo>
                  <a:lnTo>
                    <a:pt x="705726" y="7480"/>
                  </a:lnTo>
                  <a:lnTo>
                    <a:pt x="657031" y="1894"/>
                  </a:lnTo>
                  <a:lnTo>
                    <a:pt x="6072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599" y="714375"/>
              <a:ext cx="1214755" cy="1143000"/>
            </a:xfrm>
            <a:custGeom>
              <a:avLst/>
              <a:gdLst/>
              <a:ahLst/>
              <a:cxnLst/>
              <a:rect l="l" t="t" r="r" b="b"/>
              <a:pathLst>
                <a:path w="1214755" h="1143000">
                  <a:moveTo>
                    <a:pt x="0" y="571500"/>
                  </a:moveTo>
                  <a:lnTo>
                    <a:pt x="2012" y="524632"/>
                  </a:lnTo>
                  <a:lnTo>
                    <a:pt x="7947" y="478808"/>
                  </a:lnTo>
                  <a:lnTo>
                    <a:pt x="17647" y="434173"/>
                  </a:lnTo>
                  <a:lnTo>
                    <a:pt x="30955" y="390875"/>
                  </a:lnTo>
                  <a:lnTo>
                    <a:pt x="47717" y="349061"/>
                  </a:lnTo>
                  <a:lnTo>
                    <a:pt x="67775" y="308878"/>
                  </a:lnTo>
                  <a:lnTo>
                    <a:pt x="90974" y="270474"/>
                  </a:lnTo>
                  <a:lnTo>
                    <a:pt x="117156" y="233994"/>
                  </a:lnTo>
                  <a:lnTo>
                    <a:pt x="146167" y="199588"/>
                  </a:lnTo>
                  <a:lnTo>
                    <a:pt x="177849" y="167401"/>
                  </a:lnTo>
                  <a:lnTo>
                    <a:pt x="212046" y="137582"/>
                  </a:lnTo>
                  <a:lnTo>
                    <a:pt x="248602" y="110276"/>
                  </a:lnTo>
                  <a:lnTo>
                    <a:pt x="287361" y="85632"/>
                  </a:lnTo>
                  <a:lnTo>
                    <a:pt x="328166" y="63796"/>
                  </a:lnTo>
                  <a:lnTo>
                    <a:pt x="370862" y="44916"/>
                  </a:lnTo>
                  <a:lnTo>
                    <a:pt x="415292" y="29138"/>
                  </a:lnTo>
                  <a:lnTo>
                    <a:pt x="461299" y="16611"/>
                  </a:lnTo>
                  <a:lnTo>
                    <a:pt x="508728" y="7480"/>
                  </a:lnTo>
                  <a:lnTo>
                    <a:pt x="557422" y="1894"/>
                  </a:lnTo>
                  <a:lnTo>
                    <a:pt x="607225" y="0"/>
                  </a:lnTo>
                  <a:lnTo>
                    <a:pt x="657031" y="1894"/>
                  </a:lnTo>
                  <a:lnTo>
                    <a:pt x="705726" y="7480"/>
                  </a:lnTo>
                  <a:lnTo>
                    <a:pt x="753156" y="16611"/>
                  </a:lnTo>
                  <a:lnTo>
                    <a:pt x="799162" y="29138"/>
                  </a:lnTo>
                  <a:lnTo>
                    <a:pt x="843590" y="44916"/>
                  </a:lnTo>
                  <a:lnTo>
                    <a:pt x="886283" y="63796"/>
                  </a:lnTo>
                  <a:lnTo>
                    <a:pt x="927085" y="85632"/>
                  </a:lnTo>
                  <a:lnTo>
                    <a:pt x="965840" y="110276"/>
                  </a:lnTo>
                  <a:lnTo>
                    <a:pt x="1002392" y="137582"/>
                  </a:lnTo>
                  <a:lnTo>
                    <a:pt x="1036585" y="167401"/>
                  </a:lnTo>
                  <a:lnTo>
                    <a:pt x="1068262" y="199588"/>
                  </a:lnTo>
                  <a:lnTo>
                    <a:pt x="1097267" y="233994"/>
                  </a:lnTo>
                  <a:lnTo>
                    <a:pt x="1123445" y="270474"/>
                  </a:lnTo>
                  <a:lnTo>
                    <a:pt x="1146639" y="308878"/>
                  </a:lnTo>
                  <a:lnTo>
                    <a:pt x="1166693" y="349061"/>
                  </a:lnTo>
                  <a:lnTo>
                    <a:pt x="1183451" y="390875"/>
                  </a:lnTo>
                  <a:lnTo>
                    <a:pt x="1196756" y="434173"/>
                  </a:lnTo>
                  <a:lnTo>
                    <a:pt x="1206454" y="478808"/>
                  </a:lnTo>
                  <a:lnTo>
                    <a:pt x="1212387" y="524632"/>
                  </a:lnTo>
                  <a:lnTo>
                    <a:pt x="1214399" y="571500"/>
                  </a:lnTo>
                  <a:lnTo>
                    <a:pt x="1212387" y="618367"/>
                  </a:lnTo>
                  <a:lnTo>
                    <a:pt x="1206454" y="664191"/>
                  </a:lnTo>
                  <a:lnTo>
                    <a:pt x="1196756" y="708826"/>
                  </a:lnTo>
                  <a:lnTo>
                    <a:pt x="1183451" y="752124"/>
                  </a:lnTo>
                  <a:lnTo>
                    <a:pt x="1166693" y="793938"/>
                  </a:lnTo>
                  <a:lnTo>
                    <a:pt x="1146639" y="834121"/>
                  </a:lnTo>
                  <a:lnTo>
                    <a:pt x="1123445" y="872525"/>
                  </a:lnTo>
                  <a:lnTo>
                    <a:pt x="1097267" y="909005"/>
                  </a:lnTo>
                  <a:lnTo>
                    <a:pt x="1068262" y="943411"/>
                  </a:lnTo>
                  <a:lnTo>
                    <a:pt x="1036585" y="975598"/>
                  </a:lnTo>
                  <a:lnTo>
                    <a:pt x="1002392" y="1005417"/>
                  </a:lnTo>
                  <a:lnTo>
                    <a:pt x="965840" y="1032723"/>
                  </a:lnTo>
                  <a:lnTo>
                    <a:pt x="927085" y="1057367"/>
                  </a:lnTo>
                  <a:lnTo>
                    <a:pt x="886283" y="1079203"/>
                  </a:lnTo>
                  <a:lnTo>
                    <a:pt x="843590" y="1098083"/>
                  </a:lnTo>
                  <a:lnTo>
                    <a:pt x="799162" y="1113861"/>
                  </a:lnTo>
                  <a:lnTo>
                    <a:pt x="753156" y="1126388"/>
                  </a:lnTo>
                  <a:lnTo>
                    <a:pt x="705726" y="1135519"/>
                  </a:lnTo>
                  <a:lnTo>
                    <a:pt x="657031" y="1141105"/>
                  </a:lnTo>
                  <a:lnTo>
                    <a:pt x="607225" y="1143000"/>
                  </a:lnTo>
                  <a:lnTo>
                    <a:pt x="557422" y="1141105"/>
                  </a:lnTo>
                  <a:lnTo>
                    <a:pt x="508728" y="1135519"/>
                  </a:lnTo>
                  <a:lnTo>
                    <a:pt x="461299" y="1126388"/>
                  </a:lnTo>
                  <a:lnTo>
                    <a:pt x="415292" y="1113861"/>
                  </a:lnTo>
                  <a:lnTo>
                    <a:pt x="370862" y="1098083"/>
                  </a:lnTo>
                  <a:lnTo>
                    <a:pt x="328166" y="1079203"/>
                  </a:lnTo>
                  <a:lnTo>
                    <a:pt x="287361" y="1057367"/>
                  </a:lnTo>
                  <a:lnTo>
                    <a:pt x="248602" y="1032723"/>
                  </a:lnTo>
                  <a:lnTo>
                    <a:pt x="212046" y="1005417"/>
                  </a:lnTo>
                  <a:lnTo>
                    <a:pt x="177849" y="975598"/>
                  </a:lnTo>
                  <a:lnTo>
                    <a:pt x="146167" y="943411"/>
                  </a:lnTo>
                  <a:lnTo>
                    <a:pt x="117156" y="909005"/>
                  </a:lnTo>
                  <a:lnTo>
                    <a:pt x="90974" y="872525"/>
                  </a:lnTo>
                  <a:lnTo>
                    <a:pt x="67775" y="834121"/>
                  </a:lnTo>
                  <a:lnTo>
                    <a:pt x="47717" y="793938"/>
                  </a:lnTo>
                  <a:lnTo>
                    <a:pt x="30955" y="752124"/>
                  </a:lnTo>
                  <a:lnTo>
                    <a:pt x="17647" y="708826"/>
                  </a:lnTo>
                  <a:lnTo>
                    <a:pt x="7947" y="664191"/>
                  </a:lnTo>
                  <a:lnTo>
                    <a:pt x="2012" y="618367"/>
                  </a:lnTo>
                  <a:lnTo>
                    <a:pt x="0" y="571500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8748" y="785736"/>
              <a:ext cx="1071880" cy="1000760"/>
            </a:xfrm>
            <a:custGeom>
              <a:avLst/>
              <a:gdLst/>
              <a:ahLst/>
              <a:cxnLst/>
              <a:rect l="l" t="t" r="r" b="b"/>
              <a:pathLst>
                <a:path w="1071880" h="1000760">
                  <a:moveTo>
                    <a:pt x="1071575" y="0"/>
                  </a:moveTo>
                  <a:lnTo>
                    <a:pt x="0" y="0"/>
                  </a:lnTo>
                  <a:lnTo>
                    <a:pt x="0" y="1000137"/>
                  </a:lnTo>
                  <a:lnTo>
                    <a:pt x="1071575" y="1000137"/>
                  </a:lnTo>
                  <a:lnTo>
                    <a:pt x="1071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8748" y="785736"/>
              <a:ext cx="1071880" cy="1000760"/>
            </a:xfrm>
            <a:custGeom>
              <a:avLst/>
              <a:gdLst/>
              <a:ahLst/>
              <a:cxnLst/>
              <a:rect l="l" t="t" r="r" b="b"/>
              <a:pathLst>
                <a:path w="1071880" h="1000760">
                  <a:moveTo>
                    <a:pt x="0" y="1000137"/>
                  </a:moveTo>
                  <a:lnTo>
                    <a:pt x="1071575" y="1000137"/>
                  </a:lnTo>
                  <a:lnTo>
                    <a:pt x="1071575" y="0"/>
                  </a:lnTo>
                  <a:lnTo>
                    <a:pt x="0" y="0"/>
                  </a:lnTo>
                  <a:lnTo>
                    <a:pt x="0" y="1000137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623" y="714375"/>
              <a:ext cx="1214755" cy="1143000"/>
            </a:xfrm>
            <a:custGeom>
              <a:avLst/>
              <a:gdLst/>
              <a:ahLst/>
              <a:cxnLst/>
              <a:rect l="l" t="t" r="r" b="b"/>
              <a:pathLst>
                <a:path w="1214754" h="1143000">
                  <a:moveTo>
                    <a:pt x="607313" y="0"/>
                  </a:moveTo>
                  <a:lnTo>
                    <a:pt x="0" y="571500"/>
                  </a:lnTo>
                  <a:lnTo>
                    <a:pt x="607313" y="1143000"/>
                  </a:lnTo>
                  <a:lnTo>
                    <a:pt x="1214501" y="571500"/>
                  </a:lnTo>
                  <a:lnTo>
                    <a:pt x="60731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4623" y="714375"/>
              <a:ext cx="1214755" cy="1143000"/>
            </a:xfrm>
            <a:custGeom>
              <a:avLst/>
              <a:gdLst/>
              <a:ahLst/>
              <a:cxnLst/>
              <a:rect l="l" t="t" r="r" b="b"/>
              <a:pathLst>
                <a:path w="1214754" h="1143000">
                  <a:moveTo>
                    <a:pt x="0" y="571500"/>
                  </a:moveTo>
                  <a:lnTo>
                    <a:pt x="607313" y="0"/>
                  </a:lnTo>
                  <a:lnTo>
                    <a:pt x="1214501" y="571500"/>
                  </a:lnTo>
                  <a:lnTo>
                    <a:pt x="607313" y="1143000"/>
                  </a:lnTo>
                  <a:lnTo>
                    <a:pt x="0" y="571500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7625" y="3286125"/>
              <a:ext cx="1285875" cy="1214755"/>
            </a:xfrm>
            <a:custGeom>
              <a:avLst/>
              <a:gdLst/>
              <a:ahLst/>
              <a:cxnLst/>
              <a:rect l="l" t="t" r="r" b="b"/>
              <a:pathLst>
                <a:path w="1285875" h="1214754">
                  <a:moveTo>
                    <a:pt x="642874" y="0"/>
                  </a:moveTo>
                  <a:lnTo>
                    <a:pt x="592644" y="1827"/>
                  </a:lnTo>
                  <a:lnTo>
                    <a:pt x="543470" y="7218"/>
                  </a:lnTo>
                  <a:lnTo>
                    <a:pt x="495495" y="16039"/>
                  </a:lnTo>
                  <a:lnTo>
                    <a:pt x="448861" y="28154"/>
                  </a:lnTo>
                  <a:lnTo>
                    <a:pt x="403712" y="43428"/>
                  </a:lnTo>
                  <a:lnTo>
                    <a:pt x="360191" y="61725"/>
                  </a:lnTo>
                  <a:lnTo>
                    <a:pt x="318440" y="82912"/>
                  </a:lnTo>
                  <a:lnTo>
                    <a:pt x="278604" y="106852"/>
                  </a:lnTo>
                  <a:lnTo>
                    <a:pt x="240824" y="133411"/>
                  </a:lnTo>
                  <a:lnTo>
                    <a:pt x="205245" y="162453"/>
                  </a:lnTo>
                  <a:lnTo>
                    <a:pt x="172008" y="193843"/>
                  </a:lnTo>
                  <a:lnTo>
                    <a:pt x="141258" y="227447"/>
                  </a:lnTo>
                  <a:lnTo>
                    <a:pt x="113138" y="263129"/>
                  </a:lnTo>
                  <a:lnTo>
                    <a:pt x="87789" y="300754"/>
                  </a:lnTo>
                  <a:lnTo>
                    <a:pt x="65357" y="340187"/>
                  </a:lnTo>
                  <a:lnTo>
                    <a:pt x="45983" y="381293"/>
                  </a:lnTo>
                  <a:lnTo>
                    <a:pt x="29810" y="423937"/>
                  </a:lnTo>
                  <a:lnTo>
                    <a:pt x="16983" y="467983"/>
                  </a:lnTo>
                  <a:lnTo>
                    <a:pt x="7643" y="513297"/>
                  </a:lnTo>
                  <a:lnTo>
                    <a:pt x="1934" y="559743"/>
                  </a:lnTo>
                  <a:lnTo>
                    <a:pt x="0" y="607187"/>
                  </a:lnTo>
                  <a:lnTo>
                    <a:pt x="1934" y="654647"/>
                  </a:lnTo>
                  <a:lnTo>
                    <a:pt x="7643" y="701109"/>
                  </a:lnTo>
                  <a:lnTo>
                    <a:pt x="16983" y="746437"/>
                  </a:lnTo>
                  <a:lnTo>
                    <a:pt x="29810" y="790496"/>
                  </a:lnTo>
                  <a:lnTo>
                    <a:pt x="45983" y="833151"/>
                  </a:lnTo>
                  <a:lnTo>
                    <a:pt x="65357" y="874266"/>
                  </a:lnTo>
                  <a:lnTo>
                    <a:pt x="87789" y="913708"/>
                  </a:lnTo>
                  <a:lnTo>
                    <a:pt x="113138" y="951341"/>
                  </a:lnTo>
                  <a:lnTo>
                    <a:pt x="141258" y="987029"/>
                  </a:lnTo>
                  <a:lnTo>
                    <a:pt x="172008" y="1020638"/>
                  </a:lnTo>
                  <a:lnTo>
                    <a:pt x="205245" y="1052033"/>
                  </a:lnTo>
                  <a:lnTo>
                    <a:pt x="240824" y="1081079"/>
                  </a:lnTo>
                  <a:lnTo>
                    <a:pt x="278604" y="1107641"/>
                  </a:lnTo>
                  <a:lnTo>
                    <a:pt x="318440" y="1131584"/>
                  </a:lnTo>
                  <a:lnTo>
                    <a:pt x="360191" y="1152772"/>
                  </a:lnTo>
                  <a:lnTo>
                    <a:pt x="403712" y="1171071"/>
                  </a:lnTo>
                  <a:lnTo>
                    <a:pt x="448861" y="1186345"/>
                  </a:lnTo>
                  <a:lnTo>
                    <a:pt x="495495" y="1198461"/>
                  </a:lnTo>
                  <a:lnTo>
                    <a:pt x="543470" y="1207282"/>
                  </a:lnTo>
                  <a:lnTo>
                    <a:pt x="592644" y="1212673"/>
                  </a:lnTo>
                  <a:lnTo>
                    <a:pt x="642874" y="1214501"/>
                  </a:lnTo>
                  <a:lnTo>
                    <a:pt x="693120" y="1212673"/>
                  </a:lnTo>
                  <a:lnTo>
                    <a:pt x="742310" y="1207282"/>
                  </a:lnTo>
                  <a:lnTo>
                    <a:pt x="790299" y="1198461"/>
                  </a:lnTo>
                  <a:lnTo>
                    <a:pt x="836945" y="1186345"/>
                  </a:lnTo>
                  <a:lnTo>
                    <a:pt x="882106" y="1171071"/>
                  </a:lnTo>
                  <a:lnTo>
                    <a:pt x="925637" y="1152772"/>
                  </a:lnTo>
                  <a:lnTo>
                    <a:pt x="967396" y="1131584"/>
                  </a:lnTo>
                  <a:lnTo>
                    <a:pt x="1007240" y="1107641"/>
                  </a:lnTo>
                  <a:lnTo>
                    <a:pt x="1045026" y="1081079"/>
                  </a:lnTo>
                  <a:lnTo>
                    <a:pt x="1080611" y="1052033"/>
                  </a:lnTo>
                  <a:lnTo>
                    <a:pt x="1113852" y="1020638"/>
                  </a:lnTo>
                  <a:lnTo>
                    <a:pt x="1144606" y="987029"/>
                  </a:lnTo>
                  <a:lnTo>
                    <a:pt x="1172729" y="951341"/>
                  </a:lnTo>
                  <a:lnTo>
                    <a:pt x="1198080" y="913708"/>
                  </a:lnTo>
                  <a:lnTo>
                    <a:pt x="1220514" y="874266"/>
                  </a:lnTo>
                  <a:lnTo>
                    <a:pt x="1239890" y="833151"/>
                  </a:lnTo>
                  <a:lnTo>
                    <a:pt x="1256063" y="790496"/>
                  </a:lnTo>
                  <a:lnTo>
                    <a:pt x="1268891" y="746437"/>
                  </a:lnTo>
                  <a:lnTo>
                    <a:pt x="1278231" y="701109"/>
                  </a:lnTo>
                  <a:lnTo>
                    <a:pt x="1283940" y="654647"/>
                  </a:lnTo>
                  <a:lnTo>
                    <a:pt x="1285875" y="607187"/>
                  </a:lnTo>
                  <a:lnTo>
                    <a:pt x="1283940" y="559743"/>
                  </a:lnTo>
                  <a:lnTo>
                    <a:pt x="1278231" y="513297"/>
                  </a:lnTo>
                  <a:lnTo>
                    <a:pt x="1268891" y="467983"/>
                  </a:lnTo>
                  <a:lnTo>
                    <a:pt x="1256063" y="423937"/>
                  </a:lnTo>
                  <a:lnTo>
                    <a:pt x="1239890" y="381293"/>
                  </a:lnTo>
                  <a:lnTo>
                    <a:pt x="1220514" y="340187"/>
                  </a:lnTo>
                  <a:lnTo>
                    <a:pt x="1198080" y="300754"/>
                  </a:lnTo>
                  <a:lnTo>
                    <a:pt x="1172729" y="263129"/>
                  </a:lnTo>
                  <a:lnTo>
                    <a:pt x="1144606" y="227447"/>
                  </a:lnTo>
                  <a:lnTo>
                    <a:pt x="1113852" y="193843"/>
                  </a:lnTo>
                  <a:lnTo>
                    <a:pt x="1080611" y="162453"/>
                  </a:lnTo>
                  <a:lnTo>
                    <a:pt x="1045026" y="133411"/>
                  </a:lnTo>
                  <a:lnTo>
                    <a:pt x="1007240" y="106852"/>
                  </a:lnTo>
                  <a:lnTo>
                    <a:pt x="967396" y="82912"/>
                  </a:lnTo>
                  <a:lnTo>
                    <a:pt x="925637" y="61725"/>
                  </a:lnTo>
                  <a:lnTo>
                    <a:pt x="882106" y="43428"/>
                  </a:lnTo>
                  <a:lnTo>
                    <a:pt x="836945" y="28154"/>
                  </a:lnTo>
                  <a:lnTo>
                    <a:pt x="790299" y="16039"/>
                  </a:lnTo>
                  <a:lnTo>
                    <a:pt x="742310" y="7218"/>
                  </a:lnTo>
                  <a:lnTo>
                    <a:pt x="693120" y="1827"/>
                  </a:lnTo>
                  <a:lnTo>
                    <a:pt x="64287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7625" y="3286125"/>
              <a:ext cx="1285875" cy="1214755"/>
            </a:xfrm>
            <a:custGeom>
              <a:avLst/>
              <a:gdLst/>
              <a:ahLst/>
              <a:cxnLst/>
              <a:rect l="l" t="t" r="r" b="b"/>
              <a:pathLst>
                <a:path w="1285875" h="1214754">
                  <a:moveTo>
                    <a:pt x="0" y="607187"/>
                  </a:moveTo>
                  <a:lnTo>
                    <a:pt x="1934" y="559743"/>
                  </a:lnTo>
                  <a:lnTo>
                    <a:pt x="7643" y="513297"/>
                  </a:lnTo>
                  <a:lnTo>
                    <a:pt x="16983" y="467983"/>
                  </a:lnTo>
                  <a:lnTo>
                    <a:pt x="29810" y="423937"/>
                  </a:lnTo>
                  <a:lnTo>
                    <a:pt x="45983" y="381293"/>
                  </a:lnTo>
                  <a:lnTo>
                    <a:pt x="65357" y="340187"/>
                  </a:lnTo>
                  <a:lnTo>
                    <a:pt x="87789" y="300754"/>
                  </a:lnTo>
                  <a:lnTo>
                    <a:pt x="113138" y="263129"/>
                  </a:lnTo>
                  <a:lnTo>
                    <a:pt x="141258" y="227447"/>
                  </a:lnTo>
                  <a:lnTo>
                    <a:pt x="172008" y="193843"/>
                  </a:lnTo>
                  <a:lnTo>
                    <a:pt x="205245" y="162453"/>
                  </a:lnTo>
                  <a:lnTo>
                    <a:pt x="240824" y="133411"/>
                  </a:lnTo>
                  <a:lnTo>
                    <a:pt x="278604" y="106852"/>
                  </a:lnTo>
                  <a:lnTo>
                    <a:pt x="318440" y="82912"/>
                  </a:lnTo>
                  <a:lnTo>
                    <a:pt x="360191" y="61725"/>
                  </a:lnTo>
                  <a:lnTo>
                    <a:pt x="403712" y="43428"/>
                  </a:lnTo>
                  <a:lnTo>
                    <a:pt x="448861" y="28154"/>
                  </a:lnTo>
                  <a:lnTo>
                    <a:pt x="495495" y="16039"/>
                  </a:lnTo>
                  <a:lnTo>
                    <a:pt x="543470" y="7218"/>
                  </a:lnTo>
                  <a:lnTo>
                    <a:pt x="592644" y="1827"/>
                  </a:lnTo>
                  <a:lnTo>
                    <a:pt x="642874" y="0"/>
                  </a:lnTo>
                  <a:lnTo>
                    <a:pt x="693120" y="1827"/>
                  </a:lnTo>
                  <a:lnTo>
                    <a:pt x="742310" y="7218"/>
                  </a:lnTo>
                  <a:lnTo>
                    <a:pt x="790299" y="16039"/>
                  </a:lnTo>
                  <a:lnTo>
                    <a:pt x="836945" y="28154"/>
                  </a:lnTo>
                  <a:lnTo>
                    <a:pt x="882106" y="43428"/>
                  </a:lnTo>
                  <a:lnTo>
                    <a:pt x="925637" y="61725"/>
                  </a:lnTo>
                  <a:lnTo>
                    <a:pt x="967396" y="82912"/>
                  </a:lnTo>
                  <a:lnTo>
                    <a:pt x="1007240" y="106852"/>
                  </a:lnTo>
                  <a:lnTo>
                    <a:pt x="1045026" y="133411"/>
                  </a:lnTo>
                  <a:lnTo>
                    <a:pt x="1080611" y="162453"/>
                  </a:lnTo>
                  <a:lnTo>
                    <a:pt x="1113852" y="193843"/>
                  </a:lnTo>
                  <a:lnTo>
                    <a:pt x="1144606" y="227447"/>
                  </a:lnTo>
                  <a:lnTo>
                    <a:pt x="1172729" y="263129"/>
                  </a:lnTo>
                  <a:lnTo>
                    <a:pt x="1198080" y="300754"/>
                  </a:lnTo>
                  <a:lnTo>
                    <a:pt x="1220514" y="340187"/>
                  </a:lnTo>
                  <a:lnTo>
                    <a:pt x="1239890" y="381293"/>
                  </a:lnTo>
                  <a:lnTo>
                    <a:pt x="1256063" y="423937"/>
                  </a:lnTo>
                  <a:lnTo>
                    <a:pt x="1268891" y="467983"/>
                  </a:lnTo>
                  <a:lnTo>
                    <a:pt x="1278231" y="513297"/>
                  </a:lnTo>
                  <a:lnTo>
                    <a:pt x="1283940" y="559743"/>
                  </a:lnTo>
                  <a:lnTo>
                    <a:pt x="1285875" y="607187"/>
                  </a:lnTo>
                  <a:lnTo>
                    <a:pt x="1283940" y="654647"/>
                  </a:lnTo>
                  <a:lnTo>
                    <a:pt x="1278231" y="701109"/>
                  </a:lnTo>
                  <a:lnTo>
                    <a:pt x="1268891" y="746437"/>
                  </a:lnTo>
                  <a:lnTo>
                    <a:pt x="1256063" y="790496"/>
                  </a:lnTo>
                  <a:lnTo>
                    <a:pt x="1239890" y="833151"/>
                  </a:lnTo>
                  <a:lnTo>
                    <a:pt x="1220514" y="874266"/>
                  </a:lnTo>
                  <a:lnTo>
                    <a:pt x="1198080" y="913708"/>
                  </a:lnTo>
                  <a:lnTo>
                    <a:pt x="1172729" y="951341"/>
                  </a:lnTo>
                  <a:lnTo>
                    <a:pt x="1144606" y="987029"/>
                  </a:lnTo>
                  <a:lnTo>
                    <a:pt x="1113852" y="1020638"/>
                  </a:lnTo>
                  <a:lnTo>
                    <a:pt x="1080611" y="1052033"/>
                  </a:lnTo>
                  <a:lnTo>
                    <a:pt x="1045026" y="1081079"/>
                  </a:lnTo>
                  <a:lnTo>
                    <a:pt x="1007240" y="1107641"/>
                  </a:lnTo>
                  <a:lnTo>
                    <a:pt x="967396" y="1131584"/>
                  </a:lnTo>
                  <a:lnTo>
                    <a:pt x="925637" y="1152772"/>
                  </a:lnTo>
                  <a:lnTo>
                    <a:pt x="882106" y="1171071"/>
                  </a:lnTo>
                  <a:lnTo>
                    <a:pt x="836945" y="1186345"/>
                  </a:lnTo>
                  <a:lnTo>
                    <a:pt x="790299" y="1198461"/>
                  </a:lnTo>
                  <a:lnTo>
                    <a:pt x="742310" y="1207282"/>
                  </a:lnTo>
                  <a:lnTo>
                    <a:pt x="693120" y="1212673"/>
                  </a:lnTo>
                  <a:lnTo>
                    <a:pt x="642874" y="1214501"/>
                  </a:lnTo>
                  <a:lnTo>
                    <a:pt x="592644" y="1212673"/>
                  </a:lnTo>
                  <a:lnTo>
                    <a:pt x="543470" y="1207282"/>
                  </a:lnTo>
                  <a:lnTo>
                    <a:pt x="495495" y="1198461"/>
                  </a:lnTo>
                  <a:lnTo>
                    <a:pt x="448861" y="1186345"/>
                  </a:lnTo>
                  <a:lnTo>
                    <a:pt x="403712" y="1171071"/>
                  </a:lnTo>
                  <a:lnTo>
                    <a:pt x="360191" y="1152772"/>
                  </a:lnTo>
                  <a:lnTo>
                    <a:pt x="318440" y="1131584"/>
                  </a:lnTo>
                  <a:lnTo>
                    <a:pt x="278604" y="1107641"/>
                  </a:lnTo>
                  <a:lnTo>
                    <a:pt x="240824" y="1081079"/>
                  </a:lnTo>
                  <a:lnTo>
                    <a:pt x="205245" y="1052033"/>
                  </a:lnTo>
                  <a:lnTo>
                    <a:pt x="172008" y="1020638"/>
                  </a:lnTo>
                  <a:lnTo>
                    <a:pt x="141258" y="987029"/>
                  </a:lnTo>
                  <a:lnTo>
                    <a:pt x="113138" y="951341"/>
                  </a:lnTo>
                  <a:lnTo>
                    <a:pt x="87789" y="913708"/>
                  </a:lnTo>
                  <a:lnTo>
                    <a:pt x="65357" y="874266"/>
                  </a:lnTo>
                  <a:lnTo>
                    <a:pt x="45983" y="833151"/>
                  </a:lnTo>
                  <a:lnTo>
                    <a:pt x="29810" y="790496"/>
                  </a:lnTo>
                  <a:lnTo>
                    <a:pt x="16983" y="746437"/>
                  </a:lnTo>
                  <a:lnTo>
                    <a:pt x="7643" y="701109"/>
                  </a:lnTo>
                  <a:lnTo>
                    <a:pt x="1934" y="654647"/>
                  </a:lnTo>
                  <a:lnTo>
                    <a:pt x="0" y="607187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2251" y="3357613"/>
              <a:ext cx="1214755" cy="1143635"/>
            </a:xfrm>
            <a:custGeom>
              <a:avLst/>
              <a:gdLst/>
              <a:ahLst/>
              <a:cxnLst/>
              <a:rect l="l" t="t" r="r" b="b"/>
              <a:pathLst>
                <a:path w="1214754" h="1143635">
                  <a:moveTo>
                    <a:pt x="1214450" y="0"/>
                  </a:moveTo>
                  <a:lnTo>
                    <a:pt x="0" y="0"/>
                  </a:lnTo>
                  <a:lnTo>
                    <a:pt x="0" y="1143012"/>
                  </a:lnTo>
                  <a:lnTo>
                    <a:pt x="1214450" y="1143012"/>
                  </a:lnTo>
                  <a:lnTo>
                    <a:pt x="12144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72251" y="3357613"/>
              <a:ext cx="1214755" cy="1143635"/>
            </a:xfrm>
            <a:custGeom>
              <a:avLst/>
              <a:gdLst/>
              <a:ahLst/>
              <a:cxnLst/>
              <a:rect l="l" t="t" r="r" b="b"/>
              <a:pathLst>
                <a:path w="1214754" h="1143635">
                  <a:moveTo>
                    <a:pt x="0" y="1143012"/>
                  </a:moveTo>
                  <a:lnTo>
                    <a:pt x="1214450" y="1143012"/>
                  </a:lnTo>
                  <a:lnTo>
                    <a:pt x="1214450" y="0"/>
                  </a:lnTo>
                  <a:lnTo>
                    <a:pt x="0" y="0"/>
                  </a:lnTo>
                  <a:lnTo>
                    <a:pt x="0" y="1143012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4500" y="3143250"/>
              <a:ext cx="1357630" cy="1285875"/>
            </a:xfrm>
            <a:custGeom>
              <a:avLst/>
              <a:gdLst/>
              <a:ahLst/>
              <a:cxnLst/>
              <a:rect l="l" t="t" r="r" b="b"/>
              <a:pathLst>
                <a:path w="1357630" h="1285875">
                  <a:moveTo>
                    <a:pt x="678688" y="0"/>
                  </a:moveTo>
                  <a:lnTo>
                    <a:pt x="0" y="643001"/>
                  </a:lnTo>
                  <a:lnTo>
                    <a:pt x="678688" y="1285875"/>
                  </a:lnTo>
                  <a:lnTo>
                    <a:pt x="1357249" y="643001"/>
                  </a:lnTo>
                  <a:lnTo>
                    <a:pt x="6786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4500" y="3143250"/>
              <a:ext cx="1357630" cy="1285875"/>
            </a:xfrm>
            <a:custGeom>
              <a:avLst/>
              <a:gdLst/>
              <a:ahLst/>
              <a:cxnLst/>
              <a:rect l="l" t="t" r="r" b="b"/>
              <a:pathLst>
                <a:path w="1357630" h="1285875">
                  <a:moveTo>
                    <a:pt x="0" y="643001"/>
                  </a:moveTo>
                  <a:lnTo>
                    <a:pt x="678688" y="0"/>
                  </a:lnTo>
                  <a:lnTo>
                    <a:pt x="1357249" y="643001"/>
                  </a:lnTo>
                  <a:lnTo>
                    <a:pt x="678688" y="1285875"/>
                  </a:lnTo>
                  <a:lnTo>
                    <a:pt x="0" y="643001"/>
                  </a:lnTo>
                  <a:close/>
                </a:path>
              </a:pathLst>
            </a:custGeom>
            <a:ln w="28575">
              <a:solidFill>
                <a:srgbClr val="445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5802" y="306704"/>
            <a:ext cx="45821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01215" algn="l"/>
              </a:tabLst>
            </a:pPr>
            <a:r>
              <a:rPr b="1" spc="-15" dirty="0">
                <a:latin typeface="Times New Roman"/>
                <a:cs typeface="Times New Roman"/>
              </a:rPr>
              <a:t>Остановка	</a:t>
            </a:r>
            <a:r>
              <a:rPr b="1" spc="-10" dirty="0">
                <a:latin typeface="Times New Roman"/>
                <a:cs typeface="Times New Roman"/>
              </a:rPr>
              <a:t>«Рисовалкино»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5752" y="1308608"/>
            <a:ext cx="3656329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533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Я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753D3D"/>
                </a:solidFill>
                <a:latin typeface="Times New Roman"/>
                <a:cs typeface="Times New Roman"/>
              </a:rPr>
              <a:t>художник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753D3D"/>
                </a:solidFill>
                <a:latin typeface="Times New Roman"/>
                <a:cs typeface="Times New Roman"/>
              </a:rPr>
              <a:t>хоть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753D3D"/>
                </a:solidFill>
                <a:latin typeface="Times New Roman"/>
                <a:cs typeface="Times New Roman"/>
              </a:rPr>
              <a:t>куда,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Нарисую</a:t>
            </a:r>
            <a:r>
              <a:rPr sz="2400" spc="-3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поезда</a:t>
            </a:r>
            <a:endParaRPr sz="2400">
              <a:latin typeface="Times New Roman"/>
              <a:cs typeface="Times New Roman"/>
            </a:endParaRPr>
          </a:p>
          <a:p>
            <a:pPr marL="12700" marR="605155">
              <a:lnSpc>
                <a:spcPct val="100000"/>
              </a:lnSpc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железные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дороги </a:t>
            </a:r>
            <a:r>
              <a:rPr sz="2400" spc="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Проведу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сквозь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города.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И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не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просто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рельсы-шпалы,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шлагбаумы,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вокзалы.</a:t>
            </a:r>
            <a:endParaRPr sz="2400">
              <a:latin typeface="Times New Roman"/>
              <a:cs typeface="Times New Roman"/>
            </a:endParaRPr>
          </a:p>
          <a:p>
            <a:pPr marL="12700" marR="40005">
              <a:lnSpc>
                <a:spcPct val="100000"/>
              </a:lnSpc>
            </a:pP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Жалко,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для </a:t>
            </a:r>
            <a:r>
              <a:rPr sz="2400" spc="5" dirty="0">
                <a:solidFill>
                  <a:srgbClr val="753D3D"/>
                </a:solidFill>
                <a:latin typeface="Times New Roman"/>
                <a:cs typeface="Times New Roman"/>
              </a:rPr>
              <a:t>моей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картины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Не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хватает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стен в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гостиной,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Ничего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- я в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коридоре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Нарисую</a:t>
            </a:r>
            <a:r>
              <a:rPr sz="2400" spc="-3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сине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море...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6208" y="378079"/>
            <a:ext cx="6686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Игра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«Что </a:t>
            </a:r>
            <a:r>
              <a:rPr b="1" spc="-5" dirty="0">
                <a:latin typeface="Times New Roman"/>
                <a:cs typeface="Times New Roman"/>
              </a:rPr>
              <a:t>забыл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нарисовать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художник?»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3125" y="1071524"/>
            <a:ext cx="4857750" cy="53750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3125" y="1285900"/>
              <a:ext cx="5072126" cy="49738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537" y="3714762"/>
              <a:ext cx="5072126" cy="23511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0630" y="559053"/>
            <a:ext cx="72326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350520" indent="3613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Цель: - </a:t>
            </a:r>
            <a:r>
              <a:rPr sz="2000" b="1" spc="-10" dirty="0">
                <a:latin typeface="Times New Roman"/>
                <a:cs typeface="Times New Roman"/>
              </a:rPr>
              <a:t>способствовать </a:t>
            </a:r>
            <a:r>
              <a:rPr sz="2000" b="1" spc="-5" dirty="0">
                <a:latin typeface="Times New Roman"/>
                <a:cs typeface="Times New Roman"/>
              </a:rPr>
              <a:t>развитию </a:t>
            </a:r>
            <a:r>
              <a:rPr sz="2000" b="1" dirty="0">
                <a:latin typeface="Times New Roman"/>
                <a:cs typeface="Times New Roman"/>
              </a:rPr>
              <a:t>у </a:t>
            </a:r>
            <a:r>
              <a:rPr sz="2000" b="1" spc="-15" dirty="0">
                <a:latin typeface="Times New Roman"/>
                <a:cs typeface="Times New Roman"/>
              </a:rPr>
              <a:t>дошкольников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интеллектуальных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способностей: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развитию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простейших</a:t>
            </a:r>
            <a:endParaRPr sz="2000">
              <a:latin typeface="Times New Roman"/>
              <a:cs typeface="Times New Roman"/>
            </a:endParaRPr>
          </a:p>
          <a:p>
            <a:pPr marL="436245" marR="426084" algn="ctr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логических структур </a:t>
            </a:r>
            <a:r>
              <a:rPr sz="2000" b="1" spc="-5" dirty="0">
                <a:latin typeface="Times New Roman"/>
                <a:cs typeface="Times New Roman"/>
              </a:rPr>
              <a:t>мышления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математических </a:t>
            </a:r>
            <a:r>
              <a:rPr sz="2000" b="1" spc="-5" dirty="0">
                <a:latin typeface="Times New Roman"/>
                <a:cs typeface="Times New Roman"/>
              </a:rPr>
              <a:t> представлений, </a:t>
            </a:r>
            <a:r>
              <a:rPr sz="2000" b="1" spc="-15" dirty="0">
                <a:latin typeface="Times New Roman"/>
                <a:cs typeface="Times New Roman"/>
              </a:rPr>
              <a:t>творческого </a:t>
            </a:r>
            <a:r>
              <a:rPr sz="2000" b="1" spc="-5" dirty="0">
                <a:latin typeface="Times New Roman"/>
                <a:cs typeface="Times New Roman"/>
              </a:rPr>
              <a:t>воображения, зрительного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восприятия, внимания,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памяти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5" dirty="0">
                <a:latin typeface="Times New Roman"/>
                <a:cs typeface="Times New Roman"/>
              </a:rPr>
              <a:t>-создать условия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для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исследовательской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деятельности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ребенка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-развивать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речь, обогащать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словарный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запас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ребенка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9" y="2285961"/>
              <a:ext cx="4000500" cy="407200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8575" y="378079"/>
            <a:ext cx="6686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Игра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«Что </a:t>
            </a:r>
            <a:r>
              <a:rPr b="1" spc="-5" dirty="0">
                <a:latin typeface="Times New Roman"/>
                <a:cs typeface="Times New Roman"/>
              </a:rPr>
              <a:t>забыл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нарисовать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художник?»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5454" y="2285961"/>
            <a:ext cx="4582922" cy="40720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500" y="2214575"/>
              <a:ext cx="2214626" cy="3714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50" y="2214511"/>
              <a:ext cx="2714625" cy="3619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7836" y="449706"/>
            <a:ext cx="6686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Игра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«Что </a:t>
            </a:r>
            <a:r>
              <a:rPr b="1" spc="-5" dirty="0">
                <a:latin typeface="Times New Roman"/>
                <a:cs typeface="Times New Roman"/>
              </a:rPr>
              <a:t>забыл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нарисовать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40" dirty="0">
                <a:latin typeface="Times New Roman"/>
                <a:cs typeface="Times New Roman"/>
              </a:rPr>
              <a:t>художник?»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2" y="1285811"/>
            <a:ext cx="8001000" cy="50435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7" y="1571625"/>
              <a:ext cx="8771128" cy="3643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439" y="513334"/>
            <a:ext cx="1756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/>
                <a:cs typeface="Times New Roman"/>
              </a:rPr>
              <a:t>О</a:t>
            </a:r>
            <a:r>
              <a:rPr b="1" spc="-15" dirty="0">
                <a:latin typeface="Times New Roman"/>
                <a:cs typeface="Times New Roman"/>
              </a:rPr>
              <a:t>с</a:t>
            </a:r>
            <a:r>
              <a:rPr b="1" spc="20" dirty="0">
                <a:latin typeface="Times New Roman"/>
                <a:cs typeface="Times New Roman"/>
              </a:rPr>
              <a:t>т</a:t>
            </a:r>
            <a:r>
              <a:rPr b="1" spc="-5" dirty="0">
                <a:latin typeface="Times New Roman"/>
                <a:cs typeface="Times New Roman"/>
              </a:rPr>
              <a:t>ан</a:t>
            </a:r>
            <a:r>
              <a:rPr b="1" spc="-70" dirty="0">
                <a:latin typeface="Times New Roman"/>
                <a:cs typeface="Times New Roman"/>
              </a:rPr>
              <a:t>о</a:t>
            </a:r>
            <a:r>
              <a:rPr b="1" spc="-10" dirty="0">
                <a:latin typeface="Times New Roman"/>
                <a:cs typeface="Times New Roman"/>
              </a:rPr>
              <a:t>в</a:t>
            </a:r>
            <a:r>
              <a:rPr b="1" spc="-55" dirty="0">
                <a:latin typeface="Times New Roman"/>
                <a:cs typeface="Times New Roman"/>
              </a:rPr>
              <a:t>к</a:t>
            </a:r>
            <a:r>
              <a:rPr b="1" spc="-5" dirty="0"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66203" y="513334"/>
            <a:ext cx="3531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«Забавный</a:t>
            </a:r>
            <a:r>
              <a:rPr sz="28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зверинец»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4123" y="1742643"/>
            <a:ext cx="4277360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753D3D"/>
                </a:solidFill>
                <a:latin typeface="Times New Roman"/>
                <a:cs typeface="Times New Roman"/>
              </a:rPr>
              <a:t>В</a:t>
            </a:r>
            <a:r>
              <a:rPr sz="32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753D3D"/>
                </a:solidFill>
                <a:latin typeface="Times New Roman"/>
                <a:cs typeface="Times New Roman"/>
              </a:rPr>
              <a:t>зоопарке</a:t>
            </a:r>
            <a:r>
              <a:rPr sz="3200" spc="-4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753D3D"/>
                </a:solidFill>
                <a:latin typeface="Times New Roman"/>
                <a:cs typeface="Times New Roman"/>
              </a:rPr>
              <a:t>хорошо,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spc="5" dirty="0">
                <a:solidFill>
                  <a:srgbClr val="753D3D"/>
                </a:solidFill>
                <a:latin typeface="Times New Roman"/>
                <a:cs typeface="Times New Roman"/>
              </a:rPr>
              <a:t>Детишки </a:t>
            </a:r>
            <a:r>
              <a:rPr sz="3200" spc="-5" dirty="0">
                <a:solidFill>
                  <a:srgbClr val="753D3D"/>
                </a:solidFill>
                <a:latin typeface="Times New Roman"/>
                <a:cs typeface="Times New Roman"/>
              </a:rPr>
              <a:t>развлекаются, </a:t>
            </a:r>
            <a:r>
              <a:rPr sz="320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753D3D"/>
                </a:solidFill>
                <a:latin typeface="Times New Roman"/>
                <a:cs typeface="Times New Roman"/>
              </a:rPr>
              <a:t>Кто </a:t>
            </a:r>
            <a:r>
              <a:rPr sz="3200" spc="5" dirty="0">
                <a:solidFill>
                  <a:srgbClr val="753D3D"/>
                </a:solidFill>
                <a:latin typeface="Times New Roman"/>
                <a:cs typeface="Times New Roman"/>
              </a:rPr>
              <a:t>смеется, </a:t>
            </a:r>
            <a:r>
              <a:rPr sz="3200" spc="-20" dirty="0">
                <a:solidFill>
                  <a:srgbClr val="753D3D"/>
                </a:solidFill>
                <a:latin typeface="Times New Roman"/>
                <a:cs typeface="Times New Roman"/>
              </a:rPr>
              <a:t>кто </a:t>
            </a:r>
            <a:r>
              <a:rPr sz="3200" spc="-35" dirty="0">
                <a:solidFill>
                  <a:srgbClr val="753D3D"/>
                </a:solidFill>
                <a:latin typeface="Times New Roman"/>
                <a:cs typeface="Times New Roman"/>
              </a:rPr>
              <a:t>кричит, </a:t>
            </a:r>
            <a:r>
              <a:rPr sz="3200" spc="-7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-50" dirty="0">
                <a:solidFill>
                  <a:srgbClr val="753D3D"/>
                </a:solidFill>
                <a:latin typeface="Times New Roman"/>
                <a:cs typeface="Times New Roman"/>
              </a:rPr>
              <a:t>Кто</a:t>
            </a:r>
            <a:r>
              <a:rPr sz="32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753D3D"/>
                </a:solidFill>
                <a:latin typeface="Times New Roman"/>
                <a:cs typeface="Times New Roman"/>
              </a:rPr>
              <a:t>просто</a:t>
            </a:r>
            <a:r>
              <a:rPr sz="3200" spc="-5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753D3D"/>
                </a:solidFill>
                <a:latin typeface="Times New Roman"/>
                <a:cs typeface="Times New Roman"/>
              </a:rPr>
              <a:t>улыбается.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9636" y="449706"/>
            <a:ext cx="3964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53D3D"/>
                </a:solidFill>
              </a:rPr>
              <a:t>Игра</a:t>
            </a:r>
            <a:r>
              <a:rPr spc="-30" dirty="0">
                <a:solidFill>
                  <a:srgbClr val="753D3D"/>
                </a:solidFill>
              </a:rPr>
              <a:t> </a:t>
            </a:r>
            <a:r>
              <a:rPr spc="-5" dirty="0">
                <a:solidFill>
                  <a:srgbClr val="753D3D"/>
                </a:solidFill>
              </a:rPr>
              <a:t>«Найди</a:t>
            </a:r>
            <a:r>
              <a:rPr spc="-15" dirty="0">
                <a:solidFill>
                  <a:srgbClr val="753D3D"/>
                </a:solidFill>
              </a:rPr>
              <a:t> маме</a:t>
            </a:r>
            <a:r>
              <a:rPr dirty="0">
                <a:solidFill>
                  <a:srgbClr val="753D3D"/>
                </a:solidFill>
              </a:rPr>
              <a:t> </a:t>
            </a:r>
            <a:r>
              <a:rPr spc="-10" dirty="0">
                <a:solidFill>
                  <a:srgbClr val="753D3D"/>
                </a:solidFill>
              </a:rPr>
              <a:t>деток»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7162" y="1000125"/>
            <a:ext cx="8358505" cy="5048885"/>
            <a:chOff x="357162" y="1000125"/>
            <a:chExt cx="8358505" cy="50488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62" y="1643011"/>
              <a:ext cx="3571875" cy="4357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375" y="3571887"/>
              <a:ext cx="2286000" cy="2476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4875" y="1000125"/>
              <a:ext cx="2643251" cy="23575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4226" y="370459"/>
            <a:ext cx="3963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53D3D"/>
                </a:solidFill>
              </a:rPr>
              <a:t>Игра</a:t>
            </a:r>
            <a:r>
              <a:rPr spc="-30" dirty="0">
                <a:solidFill>
                  <a:srgbClr val="753D3D"/>
                </a:solidFill>
              </a:rPr>
              <a:t> </a:t>
            </a:r>
            <a:r>
              <a:rPr spc="-5" dirty="0">
                <a:solidFill>
                  <a:srgbClr val="753D3D"/>
                </a:solidFill>
              </a:rPr>
              <a:t>«Найди</a:t>
            </a:r>
            <a:r>
              <a:rPr spc="-10" dirty="0">
                <a:solidFill>
                  <a:srgbClr val="753D3D"/>
                </a:solidFill>
              </a:rPr>
              <a:t> </a:t>
            </a:r>
            <a:r>
              <a:rPr spc="-15" dirty="0">
                <a:solidFill>
                  <a:srgbClr val="753D3D"/>
                </a:solidFill>
              </a:rPr>
              <a:t>маме</a:t>
            </a:r>
            <a:r>
              <a:rPr spc="5" dirty="0">
                <a:solidFill>
                  <a:srgbClr val="753D3D"/>
                </a:solidFill>
              </a:rPr>
              <a:t> </a:t>
            </a:r>
            <a:r>
              <a:rPr spc="-10" dirty="0">
                <a:solidFill>
                  <a:srgbClr val="753D3D"/>
                </a:solidFill>
              </a:rPr>
              <a:t>деток»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85724" y="857250"/>
            <a:ext cx="8644255" cy="5751830"/>
            <a:chOff x="285724" y="857250"/>
            <a:chExt cx="8644255" cy="5751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75" y="857250"/>
              <a:ext cx="3071876" cy="4000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499" y="2428875"/>
              <a:ext cx="2500376" cy="20793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99" y="4572000"/>
              <a:ext cx="2428875" cy="20370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24" y="1000125"/>
              <a:ext cx="2214626" cy="25309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3124200"/>
              <a:ext cx="609600" cy="60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3276600"/>
              <a:ext cx="304800" cy="3048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1568" y="282905"/>
            <a:ext cx="8131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2290">
              <a:lnSpc>
                <a:spcPct val="100000"/>
              </a:lnSpc>
              <a:spcBef>
                <a:spcPts val="100"/>
              </a:spcBef>
              <a:tabLst>
                <a:tab pos="929005" algn="l"/>
                <a:tab pos="1694814" algn="l"/>
                <a:tab pos="3596004" algn="l"/>
                <a:tab pos="7159625" algn="l"/>
              </a:tabLst>
            </a:pPr>
            <a:r>
              <a:rPr sz="2400" b="1" dirty="0">
                <a:solidFill>
                  <a:srgbClr val="622422"/>
                </a:solidFill>
                <a:latin typeface="Times New Roman"/>
                <a:cs typeface="Times New Roman"/>
              </a:rPr>
              <a:t>К	</a:t>
            </a:r>
            <a:r>
              <a:rPr sz="24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нам</a:t>
            </a:r>
            <a:r>
              <a:rPr sz="2400" b="1" spc="1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22422"/>
                </a:solidFill>
                <a:latin typeface="Times New Roman"/>
                <a:cs typeface="Times New Roman"/>
              </a:rPr>
              <a:t>в</a:t>
            </a:r>
            <a:r>
              <a:rPr sz="2400" b="1" spc="1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22422"/>
                </a:solidFill>
                <a:latin typeface="Times New Roman"/>
                <a:cs typeface="Times New Roman"/>
              </a:rPr>
              <a:t>гости</a:t>
            </a:r>
            <a:r>
              <a:rPr sz="2400" b="1" spc="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22422"/>
                </a:solidFill>
                <a:latin typeface="Times New Roman"/>
                <a:cs typeface="Times New Roman"/>
              </a:rPr>
              <a:t>приехал</a:t>
            </a:r>
            <a:r>
              <a:rPr sz="2400" b="1" spc="3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волшебный</a:t>
            </a:r>
            <a:r>
              <a:rPr sz="2400" b="1" spc="1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22422"/>
                </a:solidFill>
                <a:latin typeface="Times New Roman"/>
                <a:cs typeface="Times New Roman"/>
              </a:rPr>
              <a:t>паровозик.	</a:t>
            </a:r>
            <a:r>
              <a:rPr sz="2400" b="1" dirty="0">
                <a:solidFill>
                  <a:srgbClr val="622422"/>
                </a:solidFill>
                <a:latin typeface="Times New Roman"/>
                <a:cs typeface="Times New Roman"/>
              </a:rPr>
              <a:t>Он </a:t>
            </a:r>
            <a:r>
              <a:rPr sz="2400" b="1" spc="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предлагает	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отправиться	</a:t>
            </a:r>
            <a:r>
              <a:rPr sz="2400" b="1" dirty="0">
                <a:solidFill>
                  <a:srgbClr val="622422"/>
                </a:solidFill>
                <a:latin typeface="Times New Roman"/>
                <a:cs typeface="Times New Roman"/>
              </a:rPr>
              <a:t>в </a:t>
            </a:r>
            <a:r>
              <a:rPr sz="2400" b="1" spc="5" dirty="0">
                <a:solidFill>
                  <a:srgbClr val="622422"/>
                </a:solidFill>
                <a:latin typeface="Times New Roman"/>
                <a:cs typeface="Times New Roman"/>
              </a:rPr>
              <a:t>веселое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путешекствие, </a:t>
            </a:r>
            <a:r>
              <a:rPr sz="2400" b="1" spc="-40" dirty="0">
                <a:solidFill>
                  <a:srgbClr val="622422"/>
                </a:solidFill>
                <a:latin typeface="Times New Roman"/>
                <a:cs typeface="Times New Roman"/>
              </a:rPr>
              <a:t>где </a:t>
            </a:r>
            <a:r>
              <a:rPr sz="24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тебя </a:t>
            </a:r>
            <a:r>
              <a:rPr sz="2400" b="1" spc="-58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ждет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22422"/>
                </a:solidFill>
                <a:latin typeface="Times New Roman"/>
                <a:cs typeface="Times New Roman"/>
              </a:rPr>
              <a:t>много</a:t>
            </a:r>
            <a:r>
              <a:rPr sz="2400" b="1" spc="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интересных</a:t>
            </a:r>
            <a:r>
              <a:rPr sz="2400" b="1" spc="3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остановок,</a:t>
            </a:r>
            <a:r>
              <a:rPr sz="2400" b="1" spc="10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622422"/>
                </a:solidFill>
                <a:latin typeface="Times New Roman"/>
                <a:cs typeface="Times New Roman"/>
              </a:rPr>
              <a:t>веселых </a:t>
            </a:r>
            <a:r>
              <a:rPr sz="2400" b="1" spc="-15" dirty="0">
                <a:solidFill>
                  <a:srgbClr val="622422"/>
                </a:solidFill>
                <a:latin typeface="Times New Roman"/>
                <a:cs typeface="Times New Roman"/>
              </a:rPr>
              <a:t>приключений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8945" y="1380490"/>
            <a:ext cx="4443730" cy="87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70"/>
              </a:lnSpc>
              <a:spcBef>
                <a:spcPts val="100"/>
              </a:spcBef>
            </a:pPr>
            <a:r>
              <a:rPr sz="2400" b="1" dirty="0">
                <a:solidFill>
                  <a:srgbClr val="622422"/>
                </a:solidFill>
                <a:latin typeface="Times New Roman"/>
                <a:cs typeface="Times New Roman"/>
              </a:rPr>
              <a:t>и</a:t>
            </a:r>
            <a:r>
              <a:rPr sz="2400" b="1" spc="-25" dirty="0">
                <a:solidFill>
                  <a:srgbClr val="622422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занимательных </a:t>
            </a:r>
            <a:r>
              <a:rPr sz="2400" b="1" spc="-5" dirty="0">
                <a:solidFill>
                  <a:srgbClr val="622422"/>
                </a:solidFill>
                <a:latin typeface="Times New Roman"/>
                <a:cs typeface="Times New Roman"/>
              </a:rPr>
              <a:t>игр.</a:t>
            </a:r>
            <a:endParaRPr sz="2400">
              <a:latin typeface="Times New Roman"/>
              <a:cs typeface="Times New Roman"/>
            </a:endParaRPr>
          </a:p>
          <a:p>
            <a:pPr marL="2458720">
              <a:lnSpc>
                <a:spcPts val="3829"/>
              </a:lnSpc>
            </a:pPr>
            <a:r>
              <a:rPr sz="3200" b="1" spc="-10" dirty="0">
                <a:solidFill>
                  <a:srgbClr val="622422"/>
                </a:solidFill>
                <a:latin typeface="Times New Roman"/>
                <a:cs typeface="Times New Roman"/>
              </a:rPr>
              <a:t>Поехали!!!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2139" y="13207"/>
            <a:ext cx="3963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943735"/>
                </a:solidFill>
              </a:rPr>
              <a:t>Игра</a:t>
            </a:r>
            <a:r>
              <a:rPr spc="-30" dirty="0">
                <a:solidFill>
                  <a:srgbClr val="943735"/>
                </a:solidFill>
              </a:rPr>
              <a:t> </a:t>
            </a:r>
            <a:r>
              <a:rPr spc="-5" dirty="0">
                <a:solidFill>
                  <a:srgbClr val="943735"/>
                </a:solidFill>
              </a:rPr>
              <a:t>«Найди</a:t>
            </a:r>
            <a:r>
              <a:rPr spc="-20" dirty="0">
                <a:solidFill>
                  <a:srgbClr val="943735"/>
                </a:solidFill>
              </a:rPr>
              <a:t> </a:t>
            </a:r>
            <a:r>
              <a:rPr spc="-15" dirty="0">
                <a:solidFill>
                  <a:srgbClr val="943735"/>
                </a:solidFill>
              </a:rPr>
              <a:t>маме</a:t>
            </a:r>
            <a:r>
              <a:rPr dirty="0">
                <a:solidFill>
                  <a:srgbClr val="943735"/>
                </a:solidFill>
              </a:rPr>
              <a:t> </a:t>
            </a:r>
            <a:r>
              <a:rPr spc="-10" dirty="0">
                <a:solidFill>
                  <a:srgbClr val="943735"/>
                </a:solidFill>
              </a:rPr>
              <a:t>деток»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428625"/>
            <a:ext cx="9144000" cy="6001385"/>
            <a:chOff x="0" y="428625"/>
            <a:chExt cx="9144000" cy="60013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4" y="428625"/>
              <a:ext cx="3571875" cy="31432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75" y="428625"/>
              <a:ext cx="3643376" cy="32147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071937"/>
              <a:ext cx="2357373" cy="2273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7373" y="4143298"/>
              <a:ext cx="2357501" cy="22146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4875" y="4143400"/>
              <a:ext cx="2286000" cy="2286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0875" y="4143375"/>
              <a:ext cx="2143125" cy="22146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7880" y="442086"/>
            <a:ext cx="4503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0" algn="l"/>
              </a:tabLst>
            </a:pPr>
            <a:r>
              <a:rPr b="1" spc="-15" dirty="0">
                <a:latin typeface="Times New Roman"/>
                <a:cs typeface="Times New Roman"/>
              </a:rPr>
              <a:t>Остановка	«Половинкино»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3795" marR="508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Это </a:t>
            </a:r>
            <a:r>
              <a:rPr spc="10" dirty="0"/>
              <a:t>радость </a:t>
            </a:r>
            <a:r>
              <a:rPr dirty="0"/>
              <a:t>для </a:t>
            </a:r>
            <a:r>
              <a:rPr spc="-15" dirty="0"/>
              <a:t>ребят! </a:t>
            </a:r>
            <a:r>
              <a:rPr spc="-10" dirty="0"/>
              <a:t> </a:t>
            </a:r>
            <a:r>
              <a:rPr spc="-5" dirty="0"/>
              <a:t>Ленты,</a:t>
            </a:r>
            <a:r>
              <a:rPr spc="-40" dirty="0"/>
              <a:t> </a:t>
            </a:r>
            <a:r>
              <a:rPr dirty="0"/>
              <a:t>мячики,</a:t>
            </a:r>
            <a:r>
              <a:rPr spc="-45" dirty="0"/>
              <a:t> </a:t>
            </a:r>
            <a:r>
              <a:rPr spc="-5" dirty="0"/>
              <a:t>машинки, </a:t>
            </a:r>
            <a:r>
              <a:rPr spc="-785" dirty="0"/>
              <a:t> </a:t>
            </a:r>
            <a:r>
              <a:rPr spc="-5" dirty="0"/>
              <a:t>Разноцветные </a:t>
            </a:r>
            <a:r>
              <a:rPr spc="-10" dirty="0"/>
              <a:t>картинки, </a:t>
            </a:r>
            <a:r>
              <a:rPr spc="-5" dirty="0"/>
              <a:t> </a:t>
            </a:r>
            <a:r>
              <a:rPr spc="-10" dirty="0"/>
              <a:t>Смех </a:t>
            </a:r>
            <a:r>
              <a:rPr spc="5" dirty="0"/>
              <a:t>весёлой </a:t>
            </a:r>
            <a:r>
              <a:rPr dirty="0"/>
              <a:t>детворы, </a:t>
            </a:r>
            <a:r>
              <a:rPr spc="5" dirty="0"/>
              <a:t> </a:t>
            </a:r>
            <a:r>
              <a:rPr spc="-75" dirty="0"/>
              <a:t>Город</a:t>
            </a:r>
            <a:r>
              <a:rPr spc="-40" dirty="0"/>
              <a:t> </a:t>
            </a:r>
            <a:r>
              <a:rPr spc="-15" dirty="0"/>
              <a:t>сказочной</a:t>
            </a:r>
            <a:r>
              <a:rPr spc="-25" dirty="0"/>
              <a:t> </a:t>
            </a:r>
            <a:r>
              <a:rPr dirty="0"/>
              <a:t>игры!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6495" y="4063"/>
            <a:ext cx="4672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943735"/>
                </a:solidFill>
              </a:rPr>
              <a:t>Игра</a:t>
            </a:r>
            <a:r>
              <a:rPr sz="4000" spc="-20" dirty="0">
                <a:solidFill>
                  <a:srgbClr val="943735"/>
                </a:solidFill>
              </a:rPr>
              <a:t> </a:t>
            </a:r>
            <a:r>
              <a:rPr sz="4000" spc="-10" dirty="0">
                <a:solidFill>
                  <a:srgbClr val="943735"/>
                </a:solidFill>
              </a:rPr>
              <a:t>«Собери</a:t>
            </a:r>
            <a:r>
              <a:rPr sz="4000" spc="-25" dirty="0">
                <a:solidFill>
                  <a:srgbClr val="943735"/>
                </a:solidFill>
              </a:rPr>
              <a:t> </a:t>
            </a:r>
            <a:r>
              <a:rPr sz="4000" dirty="0">
                <a:solidFill>
                  <a:srgbClr val="943735"/>
                </a:solidFill>
              </a:rPr>
              <a:t>целое»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428599" y="785748"/>
            <a:ext cx="8154034" cy="5786755"/>
            <a:chOff x="428599" y="785748"/>
            <a:chExt cx="8154034" cy="57867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9" y="785748"/>
              <a:ext cx="1740662" cy="2643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29500" y="928623"/>
              <a:ext cx="1652777" cy="2500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00625" y="3929049"/>
              <a:ext cx="2197607" cy="2643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4498" y="3857625"/>
              <a:ext cx="1643126" cy="2571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870" y="4063"/>
            <a:ext cx="467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943735"/>
                </a:solidFill>
              </a:rPr>
              <a:t>Игра</a:t>
            </a:r>
            <a:r>
              <a:rPr sz="4000" spc="-35" dirty="0">
                <a:solidFill>
                  <a:srgbClr val="943735"/>
                </a:solidFill>
              </a:rPr>
              <a:t> </a:t>
            </a:r>
            <a:r>
              <a:rPr sz="4000" spc="-10" dirty="0">
                <a:solidFill>
                  <a:srgbClr val="943735"/>
                </a:solidFill>
              </a:rPr>
              <a:t>«Собери</a:t>
            </a:r>
            <a:r>
              <a:rPr sz="4000" spc="-25" dirty="0">
                <a:solidFill>
                  <a:srgbClr val="943735"/>
                </a:solidFill>
              </a:rPr>
              <a:t> </a:t>
            </a:r>
            <a:r>
              <a:rPr sz="4000" dirty="0">
                <a:solidFill>
                  <a:srgbClr val="943735"/>
                </a:solidFill>
              </a:rPr>
              <a:t>целое»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14287" y="571373"/>
            <a:ext cx="8215630" cy="6287135"/>
            <a:chOff x="214287" y="571373"/>
            <a:chExt cx="8215630" cy="62871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7" y="571373"/>
              <a:ext cx="2000250" cy="2643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2250" y="714375"/>
              <a:ext cx="1786001" cy="29290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375" y="3786251"/>
              <a:ext cx="2000250" cy="30717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349" y="3643274"/>
              <a:ext cx="1785874" cy="29290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7870" y="4063"/>
            <a:ext cx="467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943735"/>
                </a:solidFill>
              </a:rPr>
              <a:t>Игра</a:t>
            </a:r>
            <a:r>
              <a:rPr sz="4000" spc="-35" dirty="0">
                <a:solidFill>
                  <a:srgbClr val="943735"/>
                </a:solidFill>
              </a:rPr>
              <a:t> </a:t>
            </a:r>
            <a:r>
              <a:rPr sz="4000" spc="-10" dirty="0">
                <a:solidFill>
                  <a:srgbClr val="943735"/>
                </a:solidFill>
              </a:rPr>
              <a:t>«Собери</a:t>
            </a:r>
            <a:r>
              <a:rPr sz="4000" spc="-25" dirty="0">
                <a:solidFill>
                  <a:srgbClr val="943735"/>
                </a:solidFill>
              </a:rPr>
              <a:t> </a:t>
            </a:r>
            <a:r>
              <a:rPr sz="4000" dirty="0">
                <a:solidFill>
                  <a:srgbClr val="943735"/>
                </a:solidFill>
              </a:rPr>
              <a:t>целое»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251523" y="1046099"/>
            <a:ext cx="8750935" cy="5549900"/>
            <a:chOff x="251523" y="1046099"/>
            <a:chExt cx="8750935" cy="5549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1088771"/>
              <a:ext cx="1161161" cy="26376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6616" y="1046099"/>
              <a:ext cx="1224140" cy="26017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4269" y="1298194"/>
              <a:ext cx="1507871" cy="23496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08645" y="3931475"/>
              <a:ext cx="999070" cy="26643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665" y="4067390"/>
              <a:ext cx="1728216" cy="23811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15793" y="4023017"/>
              <a:ext cx="1362963" cy="25231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86680" y="4023042"/>
              <a:ext cx="1646047" cy="2572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0604" y="294513"/>
            <a:ext cx="51282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3475" algn="l"/>
              </a:tabLst>
            </a:pPr>
            <a:r>
              <a:rPr sz="3200" b="1" dirty="0">
                <a:latin typeface="Times New Roman"/>
                <a:cs typeface="Times New Roman"/>
              </a:rPr>
              <a:t>Ос</a:t>
            </a:r>
            <a:r>
              <a:rPr sz="3200" b="1" spc="40" dirty="0">
                <a:latin typeface="Times New Roman"/>
                <a:cs typeface="Times New Roman"/>
              </a:rPr>
              <a:t>т</a:t>
            </a:r>
            <a:r>
              <a:rPr sz="3200" b="1" dirty="0">
                <a:latin typeface="Times New Roman"/>
                <a:cs typeface="Times New Roman"/>
              </a:rPr>
              <a:t>ан</a:t>
            </a:r>
            <a:r>
              <a:rPr sz="3200" b="1" spc="-75" dirty="0">
                <a:latin typeface="Times New Roman"/>
                <a:cs typeface="Times New Roman"/>
              </a:rPr>
              <a:t>о</a:t>
            </a:r>
            <a:r>
              <a:rPr sz="3200" b="1" spc="-5" dirty="0">
                <a:latin typeface="Times New Roman"/>
                <a:cs typeface="Times New Roman"/>
              </a:rPr>
              <a:t>в</a:t>
            </a:r>
            <a:r>
              <a:rPr sz="3200" b="1" spc="-50" dirty="0">
                <a:latin typeface="Times New Roman"/>
                <a:cs typeface="Times New Roman"/>
              </a:rPr>
              <a:t>к</a:t>
            </a:r>
            <a:r>
              <a:rPr sz="3200" b="1" dirty="0">
                <a:latin typeface="Times New Roman"/>
                <a:cs typeface="Times New Roman"/>
              </a:rPr>
              <a:t>а	</a:t>
            </a:r>
            <a:r>
              <a:rPr sz="3200" b="1" spc="5" dirty="0">
                <a:latin typeface="Times New Roman"/>
                <a:cs typeface="Times New Roman"/>
              </a:rPr>
              <a:t>«</a:t>
            </a:r>
            <a:r>
              <a:rPr sz="3200" b="1" spc="-35" dirty="0">
                <a:latin typeface="Times New Roman"/>
                <a:cs typeface="Times New Roman"/>
              </a:rPr>
              <a:t>С</a:t>
            </a:r>
            <a:r>
              <a:rPr sz="3200" b="1" dirty="0">
                <a:latin typeface="Times New Roman"/>
                <a:cs typeface="Times New Roman"/>
              </a:rPr>
              <a:t>чи</a:t>
            </a:r>
            <a:r>
              <a:rPr sz="3200" b="1" spc="35" dirty="0">
                <a:latin typeface="Times New Roman"/>
                <a:cs typeface="Times New Roman"/>
              </a:rPr>
              <a:t>т</a:t>
            </a:r>
            <a:r>
              <a:rPr sz="3200" b="1" spc="25" dirty="0">
                <a:latin typeface="Times New Roman"/>
                <a:cs typeface="Times New Roman"/>
              </a:rPr>
              <a:t>а</a:t>
            </a:r>
            <a:r>
              <a:rPr sz="3200" b="1" spc="-5" dirty="0">
                <a:latin typeface="Times New Roman"/>
                <a:cs typeface="Times New Roman"/>
              </a:rPr>
              <a:t>лки</a:t>
            </a:r>
            <a:r>
              <a:rPr sz="3200" b="1" spc="5" dirty="0">
                <a:latin typeface="Times New Roman"/>
                <a:cs typeface="Times New Roman"/>
              </a:rPr>
              <a:t>н</a:t>
            </a:r>
            <a:r>
              <a:rPr sz="3200" b="1" spc="15" dirty="0">
                <a:latin typeface="Times New Roman"/>
                <a:cs typeface="Times New Roman"/>
              </a:rPr>
              <a:t>о</a:t>
            </a:r>
            <a:r>
              <a:rPr sz="3200" b="1" dirty="0">
                <a:latin typeface="Times New Roman"/>
                <a:cs typeface="Times New Roman"/>
              </a:rPr>
              <a:t>»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879728"/>
            <a:ext cx="389509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На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природе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мы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гуляли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И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 цветочки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собирали.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753D3D"/>
                </a:solidFill>
                <a:latin typeface="Times New Roman"/>
                <a:cs typeface="Times New Roman"/>
              </a:rPr>
              <a:t>Раз,</a:t>
            </a:r>
            <a:r>
              <a:rPr sz="2400" b="1" spc="-2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3D3D"/>
                </a:solidFill>
                <a:latin typeface="Times New Roman"/>
                <a:cs typeface="Times New Roman"/>
              </a:rPr>
              <a:t>два,</a:t>
            </a:r>
            <a:r>
              <a:rPr sz="2400" b="1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3D3D"/>
                </a:solidFill>
                <a:latin typeface="Times New Roman"/>
                <a:cs typeface="Times New Roman"/>
              </a:rPr>
              <a:t>три,</a:t>
            </a:r>
            <a:r>
              <a:rPr sz="2400" b="1" spc="-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753D3D"/>
                </a:solidFill>
                <a:latin typeface="Times New Roman"/>
                <a:cs typeface="Times New Roman"/>
              </a:rPr>
              <a:t>четыре,</a:t>
            </a:r>
            <a:r>
              <a:rPr sz="2400" b="1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753D3D"/>
                </a:solidFill>
                <a:latin typeface="Times New Roman"/>
                <a:cs typeface="Times New Roman"/>
              </a:rPr>
              <a:t>пять</a:t>
            </a:r>
            <a:r>
              <a:rPr sz="2400" b="1" spc="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-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Больше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незачем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срывать.</a:t>
            </a:r>
            <a:endParaRPr sz="2400">
              <a:latin typeface="Times New Roman"/>
              <a:cs typeface="Times New Roman"/>
            </a:endParaRPr>
          </a:p>
          <a:p>
            <a:pPr marL="12700" marR="505459" algn="just">
              <a:lnSpc>
                <a:spcPct val="100000"/>
              </a:lnSpc>
            </a:pP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Пять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-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хватает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для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букета,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Остальные пусть все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лето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поляночке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растут,</a:t>
            </a:r>
            <a:endParaRPr sz="2400">
              <a:latin typeface="Times New Roman"/>
              <a:cs typeface="Times New Roman"/>
            </a:endParaRPr>
          </a:p>
          <a:p>
            <a:pPr marL="12700" marR="11963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Семена</a:t>
            </a:r>
            <a:r>
              <a:rPr sz="2400" spc="60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они</a:t>
            </a:r>
            <a:r>
              <a:rPr sz="2400" spc="60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дадут. 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А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на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следующий</a:t>
            </a:r>
            <a:r>
              <a:rPr sz="2400" spc="-50" dirty="0">
                <a:solidFill>
                  <a:srgbClr val="753D3D"/>
                </a:solidFill>
                <a:latin typeface="Times New Roman"/>
                <a:cs typeface="Times New Roman"/>
              </a:rPr>
              <a:t> год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Разноцветный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хоровод</a:t>
            </a:r>
            <a:endParaRPr sz="2400">
              <a:latin typeface="Times New Roman"/>
              <a:cs typeface="Times New Roman"/>
            </a:endParaRPr>
          </a:p>
          <a:p>
            <a:pPr marL="12700" marR="355600">
              <a:lnSpc>
                <a:spcPct val="100000"/>
              </a:lnSpc>
            </a:pP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Красочных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цветов</a:t>
            </a:r>
            <a:r>
              <a:rPr sz="2400" spc="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взойдет,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Вновь</a:t>
            </a:r>
            <a:r>
              <a:rPr sz="2400" spc="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полянка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расцветет.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9341" y="587705"/>
            <a:ext cx="45294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Times New Roman"/>
                <a:cs typeface="Times New Roman"/>
              </a:rPr>
              <a:t>Остановка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latin typeface="Times New Roman"/>
                <a:cs typeface="Times New Roman"/>
              </a:rPr>
              <a:t>«В</a:t>
            </a:r>
            <a:r>
              <a:rPr sz="4000" b="1" spc="-20" dirty="0">
                <a:latin typeface="Times New Roman"/>
                <a:cs typeface="Times New Roman"/>
              </a:rPr>
              <a:t> </a:t>
            </a:r>
            <a:r>
              <a:rPr sz="4000" b="1" spc="-30" dirty="0">
                <a:latin typeface="Times New Roman"/>
                <a:cs typeface="Times New Roman"/>
              </a:rPr>
              <a:t>гостях</a:t>
            </a:r>
            <a:r>
              <a:rPr sz="4000" b="1" spc="-1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у</a:t>
            </a:r>
            <a:r>
              <a:rPr sz="4000" b="1" spc="-15" dirty="0">
                <a:latin typeface="Times New Roman"/>
                <a:cs typeface="Times New Roman"/>
              </a:rPr>
              <a:t> сказки»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1501" y="1952955"/>
            <a:ext cx="31762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644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В мире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много сказок,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Times New Roman"/>
                <a:cs typeface="Times New Roman"/>
              </a:rPr>
              <a:t>Грустных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смешных, </a:t>
            </a:r>
            <a:r>
              <a:rPr sz="2000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прожить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на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свете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Нам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нельзя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без</a:t>
            </a:r>
            <a:r>
              <a:rPr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них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Сказка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в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гости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нам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идёт,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Сказка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каждый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дом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войдёт. </a:t>
            </a:r>
            <a:r>
              <a:rPr sz="2000" spc="-48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Кто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слышит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сказки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 голоса, </a:t>
            </a:r>
            <a:r>
              <a:rPr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Тем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сказка</a:t>
            </a:r>
            <a:r>
              <a:rPr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Times New Roman"/>
                <a:cs typeface="Times New Roman"/>
              </a:rPr>
              <a:t>дарит</a:t>
            </a:r>
            <a:r>
              <a:rPr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чудеса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0619" y="449706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53D3D"/>
                </a:solidFill>
              </a:rPr>
              <a:t>Игра</a:t>
            </a:r>
            <a:r>
              <a:rPr spc="-10" dirty="0">
                <a:solidFill>
                  <a:srgbClr val="753D3D"/>
                </a:solidFill>
              </a:rPr>
              <a:t> </a:t>
            </a:r>
            <a:r>
              <a:rPr spc="-20" dirty="0">
                <a:solidFill>
                  <a:srgbClr val="753D3D"/>
                </a:solidFill>
              </a:rPr>
              <a:t>«Подбери</a:t>
            </a:r>
            <a:r>
              <a:rPr spc="-10" dirty="0">
                <a:solidFill>
                  <a:srgbClr val="753D3D"/>
                </a:solidFill>
              </a:rPr>
              <a:t> цифру</a:t>
            </a:r>
            <a:r>
              <a:rPr spc="-15" dirty="0">
                <a:solidFill>
                  <a:srgbClr val="753D3D"/>
                </a:solidFill>
              </a:rPr>
              <a:t> </a:t>
            </a:r>
            <a:r>
              <a:rPr spc="-5" dirty="0">
                <a:solidFill>
                  <a:srgbClr val="753D3D"/>
                </a:solidFill>
              </a:rPr>
              <a:t>к</a:t>
            </a:r>
            <a:r>
              <a:rPr spc="-10" dirty="0">
                <a:solidFill>
                  <a:srgbClr val="753D3D"/>
                </a:solidFill>
              </a:rPr>
              <a:t> </a:t>
            </a:r>
            <a:r>
              <a:rPr spc="-20" dirty="0">
                <a:solidFill>
                  <a:srgbClr val="753D3D"/>
                </a:solidFill>
              </a:rPr>
              <a:t>картинкам»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09472" y="1081405"/>
            <a:ext cx="7745730" cy="5555615"/>
            <a:chOff x="709472" y="1081405"/>
            <a:chExt cx="7745730" cy="55556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72" y="1081405"/>
              <a:ext cx="7745476" cy="34192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35" y="4522647"/>
              <a:ext cx="1584197" cy="21141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9636" y="4500676"/>
              <a:ext cx="1800225" cy="1889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9" y="285750"/>
              <a:ext cx="8429625" cy="4000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4586236"/>
              <a:ext cx="1437386" cy="1879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613" y="4722812"/>
              <a:ext cx="1380109" cy="16986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1909" y="4829111"/>
              <a:ext cx="1515237" cy="15923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4" y="285750"/>
              <a:ext cx="7929626" cy="3643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662" y="4357713"/>
              <a:ext cx="1320165" cy="15195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3123" y="4500575"/>
              <a:ext cx="1357376" cy="1714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3500" y="4500511"/>
              <a:ext cx="1357376" cy="16431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2376" y="4429137"/>
              <a:ext cx="1357376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9014" y="820038"/>
            <a:ext cx="4248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Остановка</a:t>
            </a:r>
            <a:r>
              <a:rPr sz="3200" spc="-75" dirty="0"/>
              <a:t> </a:t>
            </a:r>
            <a:r>
              <a:rPr sz="3200" dirty="0"/>
              <a:t>«Игралкино»</a:t>
            </a:r>
            <a:endParaRPr sz="3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Игра</a:t>
            </a:r>
            <a:r>
              <a:rPr spc="-25" dirty="0"/>
              <a:t> </a:t>
            </a:r>
            <a:r>
              <a:rPr spc="-15" dirty="0"/>
              <a:t>«Что</a:t>
            </a:r>
            <a:r>
              <a:rPr spc="-20" dirty="0"/>
              <a:t> </a:t>
            </a:r>
            <a:r>
              <a:rPr spc="10" dirty="0"/>
              <a:t>спряталось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20" dirty="0"/>
              <a:t>картинке?»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8093" y="2348814"/>
            <a:ext cx="7934325" cy="3670300"/>
            <a:chOff x="598093" y="2348814"/>
            <a:chExt cx="7934325" cy="36703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6258" y="2348903"/>
              <a:ext cx="3666109" cy="36661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093" y="2348814"/>
              <a:ext cx="3670046" cy="3670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Игра</a:t>
            </a:r>
            <a:r>
              <a:rPr spc="-25" dirty="0"/>
              <a:t> </a:t>
            </a:r>
            <a:r>
              <a:rPr spc="-15" dirty="0"/>
              <a:t>«Что</a:t>
            </a:r>
            <a:r>
              <a:rPr spc="-20" dirty="0"/>
              <a:t> </a:t>
            </a:r>
            <a:r>
              <a:rPr spc="10" dirty="0"/>
              <a:t>спряталось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20" dirty="0"/>
              <a:t>картинке?»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3532" y="1402168"/>
            <a:ext cx="8081009" cy="4475480"/>
            <a:chOff x="323532" y="1402168"/>
            <a:chExt cx="8081009" cy="4475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1463878"/>
              <a:ext cx="3384423" cy="4337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2486" y="1402168"/>
              <a:ext cx="3491865" cy="44750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Игра</a:t>
            </a:r>
            <a:r>
              <a:rPr spc="-25" dirty="0"/>
              <a:t> </a:t>
            </a:r>
            <a:r>
              <a:rPr spc="-15" dirty="0"/>
              <a:t>«Что</a:t>
            </a:r>
            <a:r>
              <a:rPr spc="-20" dirty="0"/>
              <a:t> </a:t>
            </a:r>
            <a:r>
              <a:rPr spc="10" dirty="0"/>
              <a:t>спряталось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20" dirty="0"/>
              <a:t>картинке?»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55002" y="1489938"/>
            <a:ext cx="7765415" cy="5075555"/>
            <a:chOff x="455002" y="1489938"/>
            <a:chExt cx="7765415" cy="5075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002" y="1763623"/>
              <a:ext cx="3396869" cy="48013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453" y="1489938"/>
              <a:ext cx="3444875" cy="4869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6589" y="233629"/>
            <a:ext cx="4216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Игра</a:t>
            </a:r>
            <a:r>
              <a:rPr sz="3200" spc="-30" dirty="0"/>
              <a:t> </a:t>
            </a:r>
            <a:r>
              <a:rPr sz="3200" dirty="0"/>
              <a:t>«Отгадай</a:t>
            </a:r>
            <a:r>
              <a:rPr sz="3200" spc="-45" dirty="0"/>
              <a:t> </a:t>
            </a:r>
            <a:r>
              <a:rPr sz="3200" spc="-5" dirty="0"/>
              <a:t>загадки»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364642" y="1031240"/>
            <a:ext cx="26365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89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На</a:t>
            </a:r>
            <a:r>
              <a:rPr sz="2400" spc="-4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сметане</a:t>
            </a:r>
            <a:r>
              <a:rPr sz="2400" spc="-3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мешен, </a:t>
            </a:r>
            <a:r>
              <a:rPr sz="2400" spc="-59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На </a:t>
            </a:r>
            <a:r>
              <a:rPr sz="2400" spc="-35" dirty="0">
                <a:solidFill>
                  <a:srgbClr val="753D3D"/>
                </a:solidFill>
                <a:latin typeface="Times New Roman"/>
                <a:cs typeface="Times New Roman"/>
              </a:rPr>
              <a:t>окошке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стужен,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Круглый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бок,</a:t>
            </a:r>
            <a:endParaRPr sz="2400">
              <a:latin typeface="Times New Roman"/>
              <a:cs typeface="Times New Roman"/>
            </a:endParaRPr>
          </a:p>
          <a:p>
            <a:pPr marL="88900" algn="just">
              <a:lnSpc>
                <a:spcPct val="100000"/>
              </a:lnSpc>
            </a:pP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Румяный</a:t>
            </a:r>
            <a:r>
              <a:rPr sz="2400" spc="-5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бок-это…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412" y="2643123"/>
            <a:ext cx="7076948" cy="421487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Игра</a:t>
            </a:r>
            <a:r>
              <a:rPr spc="-25" dirty="0"/>
              <a:t> </a:t>
            </a:r>
            <a:r>
              <a:rPr spc="-15" dirty="0"/>
              <a:t>«Что</a:t>
            </a:r>
            <a:r>
              <a:rPr spc="-20" dirty="0"/>
              <a:t> </a:t>
            </a:r>
            <a:r>
              <a:rPr spc="10" dirty="0"/>
              <a:t>спряталось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20" dirty="0"/>
              <a:t>картинке?»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7469" y="2060829"/>
            <a:ext cx="8281670" cy="3542029"/>
            <a:chOff x="427469" y="2060829"/>
            <a:chExt cx="8281670" cy="354202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469" y="2060829"/>
              <a:ext cx="4071112" cy="3541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7871" y="2217547"/>
              <a:ext cx="3891026" cy="3385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Игра</a:t>
            </a:r>
            <a:r>
              <a:rPr spc="-25" dirty="0"/>
              <a:t> </a:t>
            </a:r>
            <a:r>
              <a:rPr spc="-15" dirty="0"/>
              <a:t>«Что</a:t>
            </a:r>
            <a:r>
              <a:rPr spc="-20" dirty="0"/>
              <a:t> </a:t>
            </a:r>
            <a:r>
              <a:rPr spc="10" dirty="0"/>
              <a:t>спряталось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20" dirty="0"/>
              <a:t>картинке?»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3659" y="1509775"/>
            <a:ext cx="8075295" cy="4702810"/>
            <a:chOff x="423659" y="1509775"/>
            <a:chExt cx="8075295" cy="47028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59" y="1509775"/>
              <a:ext cx="4358386" cy="2927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9946" y="3285032"/>
              <a:ext cx="4358386" cy="2927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965" y="17779"/>
            <a:ext cx="763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24270"/>
                </a:solidFill>
              </a:rPr>
              <a:t>Наше</a:t>
            </a:r>
            <a:r>
              <a:rPr sz="3600" spc="5" dirty="0">
                <a:solidFill>
                  <a:srgbClr val="224270"/>
                </a:solidFill>
              </a:rPr>
              <a:t> </a:t>
            </a:r>
            <a:r>
              <a:rPr sz="3600" dirty="0">
                <a:solidFill>
                  <a:srgbClr val="224270"/>
                </a:solidFill>
              </a:rPr>
              <a:t>путешествие</a:t>
            </a:r>
            <a:r>
              <a:rPr sz="3600" spc="20" dirty="0">
                <a:solidFill>
                  <a:srgbClr val="224270"/>
                </a:solidFill>
              </a:rPr>
              <a:t> </a:t>
            </a:r>
            <a:r>
              <a:rPr sz="3600" spc="-20" dirty="0">
                <a:solidFill>
                  <a:srgbClr val="224270"/>
                </a:solidFill>
              </a:rPr>
              <a:t>подошло</a:t>
            </a:r>
            <a:r>
              <a:rPr sz="3600" spc="5" dirty="0">
                <a:solidFill>
                  <a:srgbClr val="224270"/>
                </a:solidFill>
              </a:rPr>
              <a:t> </a:t>
            </a:r>
            <a:r>
              <a:rPr sz="3600" dirty="0">
                <a:solidFill>
                  <a:srgbClr val="224270"/>
                </a:solidFill>
              </a:rPr>
              <a:t>к</a:t>
            </a:r>
            <a:r>
              <a:rPr sz="3600" spc="5" dirty="0">
                <a:solidFill>
                  <a:srgbClr val="224270"/>
                </a:solidFill>
              </a:rPr>
              <a:t> </a:t>
            </a:r>
            <a:r>
              <a:rPr sz="3600" spc="-25" dirty="0">
                <a:solidFill>
                  <a:srgbClr val="224270"/>
                </a:solidFill>
              </a:rPr>
              <a:t>концу!!!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322826" y="6054039"/>
            <a:ext cx="37471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24270"/>
                </a:solidFill>
                <a:latin typeface="Times New Roman"/>
                <a:cs typeface="Times New Roman"/>
              </a:rPr>
              <a:t>До</a:t>
            </a:r>
            <a:r>
              <a:rPr sz="3600" spc="-35" dirty="0">
                <a:solidFill>
                  <a:srgbClr val="22427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224270"/>
                </a:solidFill>
                <a:latin typeface="Times New Roman"/>
                <a:cs typeface="Times New Roman"/>
              </a:rPr>
              <a:t>новых</a:t>
            </a:r>
            <a:r>
              <a:rPr sz="3600" spc="-45" dirty="0">
                <a:solidFill>
                  <a:srgbClr val="22427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224270"/>
                </a:solidFill>
                <a:latin typeface="Times New Roman"/>
                <a:cs typeface="Times New Roman"/>
              </a:rPr>
              <a:t>встреч!!!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067" y="2229739"/>
            <a:ext cx="61798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7375E"/>
                </a:solidFill>
              </a:rPr>
              <a:t>Спасибо</a:t>
            </a:r>
            <a:r>
              <a:rPr sz="4800" spc="-65" dirty="0">
                <a:solidFill>
                  <a:srgbClr val="17375E"/>
                </a:solidFill>
              </a:rPr>
              <a:t> </a:t>
            </a:r>
            <a:r>
              <a:rPr sz="4800" spc="-5" dirty="0">
                <a:solidFill>
                  <a:srgbClr val="17375E"/>
                </a:solidFill>
              </a:rPr>
              <a:t>за</a:t>
            </a:r>
            <a:r>
              <a:rPr sz="4800" spc="-50" dirty="0">
                <a:solidFill>
                  <a:srgbClr val="17375E"/>
                </a:solidFill>
              </a:rPr>
              <a:t> </a:t>
            </a:r>
            <a:r>
              <a:rPr sz="4800" spc="-5" dirty="0">
                <a:solidFill>
                  <a:srgbClr val="17375E"/>
                </a:solidFill>
              </a:rPr>
              <a:t>внимание!!!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642" y="165353"/>
            <a:ext cx="44932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01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Ждали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маму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молоком, </a:t>
            </a:r>
            <a:r>
              <a:rPr sz="2400" spc="-58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А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пустили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 волка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753D3D"/>
                </a:solidFill>
                <a:latin typeface="Times New Roman"/>
                <a:cs typeface="Times New Roman"/>
              </a:rPr>
              <a:t>дом.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753D3D"/>
                </a:solidFill>
                <a:latin typeface="Times New Roman"/>
                <a:cs typeface="Times New Roman"/>
              </a:rPr>
              <a:t>Кто</a:t>
            </a:r>
            <a:r>
              <a:rPr sz="2400" spc="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753D3D"/>
                </a:solidFill>
                <a:latin typeface="Times New Roman"/>
                <a:cs typeface="Times New Roman"/>
              </a:rPr>
              <a:t>же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были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 эти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Маленькие дети?</a:t>
            </a:r>
            <a:endParaRPr sz="2400">
              <a:latin typeface="Times New Roman"/>
              <a:cs typeface="Times New Roman"/>
            </a:endParaRPr>
          </a:p>
          <a:p>
            <a:pPr marL="12700" marR="1782445">
              <a:lnSpc>
                <a:spcPct val="100000"/>
              </a:lnSpc>
            </a:pP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А</a:t>
            </a:r>
            <a:r>
              <a:rPr sz="2400" spc="5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дорога</a:t>
            </a:r>
            <a:r>
              <a:rPr sz="2400" spc="60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753D3D"/>
                </a:solidFill>
                <a:latin typeface="Times New Roman"/>
                <a:cs typeface="Times New Roman"/>
              </a:rPr>
              <a:t>далека… </a:t>
            </a:r>
            <a:r>
              <a:rPr sz="2400" dirty="0">
                <a:solidFill>
                  <a:srgbClr val="753D3D"/>
                </a:solidFill>
                <a:latin typeface="Times New Roman"/>
                <a:cs typeface="Times New Roman"/>
              </a:rPr>
              <a:t> А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753D3D"/>
                </a:solidFill>
                <a:latin typeface="Times New Roman"/>
                <a:cs typeface="Times New Roman"/>
              </a:rPr>
              <a:t>корзина</a:t>
            </a:r>
            <a:r>
              <a:rPr sz="2400" spc="-30" dirty="0">
                <a:solidFill>
                  <a:srgbClr val="753D3D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753D3D"/>
                </a:solidFill>
                <a:latin typeface="Times New Roman"/>
                <a:cs typeface="Times New Roman"/>
              </a:rPr>
              <a:t>нелегка…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2" y="2000250"/>
            <a:ext cx="8286750" cy="458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42" y="308228"/>
            <a:ext cx="32785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753D3D"/>
                </a:solidFill>
              </a:rPr>
              <a:t>Как-то </a:t>
            </a:r>
            <a:r>
              <a:rPr sz="2400" spc="-10" dirty="0">
                <a:solidFill>
                  <a:srgbClr val="753D3D"/>
                </a:solidFill>
              </a:rPr>
              <a:t>мышка невеличка </a:t>
            </a:r>
            <a:r>
              <a:rPr sz="2400" spc="-585" dirty="0">
                <a:solidFill>
                  <a:srgbClr val="753D3D"/>
                </a:solidFill>
              </a:rPr>
              <a:t> </a:t>
            </a:r>
            <a:r>
              <a:rPr sz="2400" spc="-5" dirty="0">
                <a:solidFill>
                  <a:srgbClr val="753D3D"/>
                </a:solidFill>
              </a:rPr>
              <a:t>На</a:t>
            </a:r>
            <a:r>
              <a:rPr sz="2400" spc="-25" dirty="0">
                <a:solidFill>
                  <a:srgbClr val="753D3D"/>
                </a:solidFill>
              </a:rPr>
              <a:t> </a:t>
            </a:r>
            <a:r>
              <a:rPr sz="2400" spc="-15" dirty="0">
                <a:solidFill>
                  <a:srgbClr val="753D3D"/>
                </a:solidFill>
              </a:rPr>
              <a:t>пол</a:t>
            </a:r>
            <a:r>
              <a:rPr sz="2400" spc="-5" dirty="0">
                <a:solidFill>
                  <a:srgbClr val="753D3D"/>
                </a:solidFill>
              </a:rPr>
              <a:t> </a:t>
            </a:r>
            <a:r>
              <a:rPr sz="2400" spc="10" dirty="0">
                <a:solidFill>
                  <a:srgbClr val="753D3D"/>
                </a:solidFill>
              </a:rPr>
              <a:t>сбросила</a:t>
            </a:r>
            <a:r>
              <a:rPr sz="2400" spc="-30" dirty="0">
                <a:solidFill>
                  <a:srgbClr val="753D3D"/>
                </a:solidFill>
              </a:rPr>
              <a:t> </a:t>
            </a:r>
            <a:r>
              <a:rPr sz="2400" spc="-20" dirty="0">
                <a:solidFill>
                  <a:srgbClr val="753D3D"/>
                </a:solidFill>
              </a:rPr>
              <a:t>яичко.</a:t>
            </a:r>
            <a:endParaRPr sz="2400"/>
          </a:p>
          <a:p>
            <a:pPr marL="12700" marR="74930">
              <a:lnSpc>
                <a:spcPct val="100000"/>
              </a:lnSpc>
            </a:pPr>
            <a:r>
              <a:rPr sz="2400" spc="-20" dirty="0">
                <a:solidFill>
                  <a:srgbClr val="753D3D"/>
                </a:solidFill>
              </a:rPr>
              <a:t>Плачет </a:t>
            </a:r>
            <a:r>
              <a:rPr sz="2400" dirty="0">
                <a:solidFill>
                  <a:srgbClr val="753D3D"/>
                </a:solidFill>
              </a:rPr>
              <a:t>баба, </a:t>
            </a:r>
            <a:r>
              <a:rPr sz="2400" spc="-20" dirty="0">
                <a:solidFill>
                  <a:srgbClr val="753D3D"/>
                </a:solidFill>
              </a:rPr>
              <a:t>плачет </a:t>
            </a:r>
            <a:r>
              <a:rPr sz="2400" spc="-10" dirty="0">
                <a:solidFill>
                  <a:srgbClr val="753D3D"/>
                </a:solidFill>
              </a:rPr>
              <a:t>дед. </a:t>
            </a:r>
            <a:r>
              <a:rPr sz="2400" spc="-585" dirty="0">
                <a:solidFill>
                  <a:srgbClr val="753D3D"/>
                </a:solidFill>
              </a:rPr>
              <a:t> </a:t>
            </a:r>
            <a:r>
              <a:rPr sz="2400" spc="-15" dirty="0">
                <a:solidFill>
                  <a:srgbClr val="753D3D"/>
                </a:solidFill>
              </a:rPr>
              <a:t>Что</a:t>
            </a:r>
            <a:r>
              <a:rPr sz="2400" spc="-10" dirty="0">
                <a:solidFill>
                  <a:srgbClr val="753D3D"/>
                </a:solidFill>
              </a:rPr>
              <a:t> </a:t>
            </a:r>
            <a:r>
              <a:rPr sz="2400" spc="-5" dirty="0">
                <a:solidFill>
                  <a:srgbClr val="753D3D"/>
                </a:solidFill>
              </a:rPr>
              <a:t>за</a:t>
            </a:r>
            <a:r>
              <a:rPr sz="2400" spc="-15" dirty="0">
                <a:solidFill>
                  <a:srgbClr val="753D3D"/>
                </a:solidFill>
              </a:rPr>
              <a:t> сказка,</a:t>
            </a:r>
            <a:r>
              <a:rPr sz="2400" spc="-35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дай</a:t>
            </a:r>
            <a:r>
              <a:rPr sz="2400" spc="-15" dirty="0">
                <a:solidFill>
                  <a:srgbClr val="753D3D"/>
                </a:solidFill>
              </a:rPr>
              <a:t> </a:t>
            </a:r>
            <a:r>
              <a:rPr sz="2400" spc="-10" dirty="0">
                <a:solidFill>
                  <a:srgbClr val="753D3D"/>
                </a:solidFill>
              </a:rPr>
              <a:t>ответ!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9" y="2000211"/>
            <a:ext cx="8501126" cy="45653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308228"/>
            <a:ext cx="4563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3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753D3D"/>
                </a:solidFill>
              </a:rPr>
              <a:t>Бабушка </a:t>
            </a:r>
            <a:r>
              <a:rPr sz="2400" spc="-5" dirty="0">
                <a:solidFill>
                  <a:srgbClr val="753D3D"/>
                </a:solidFill>
              </a:rPr>
              <a:t>внученьку </a:t>
            </a:r>
            <a:r>
              <a:rPr sz="2400" spc="-15" dirty="0">
                <a:solidFill>
                  <a:srgbClr val="753D3D"/>
                </a:solidFill>
              </a:rPr>
              <a:t>очень </a:t>
            </a:r>
            <a:r>
              <a:rPr sz="2400" spc="-5" dirty="0">
                <a:solidFill>
                  <a:srgbClr val="753D3D"/>
                </a:solidFill>
              </a:rPr>
              <a:t>любила, </a:t>
            </a:r>
            <a:r>
              <a:rPr sz="2400" spc="-585" dirty="0">
                <a:solidFill>
                  <a:srgbClr val="753D3D"/>
                </a:solidFill>
              </a:rPr>
              <a:t> </a:t>
            </a:r>
            <a:r>
              <a:rPr sz="2400" spc="-20" dirty="0">
                <a:solidFill>
                  <a:srgbClr val="753D3D"/>
                </a:solidFill>
              </a:rPr>
              <a:t>Шапочку</a:t>
            </a:r>
            <a:r>
              <a:rPr sz="2400" spc="-15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красную</a:t>
            </a:r>
            <a:r>
              <a:rPr sz="2400" spc="-50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ей</a:t>
            </a:r>
            <a:r>
              <a:rPr sz="2400" spc="-10" dirty="0">
                <a:solidFill>
                  <a:srgbClr val="753D3D"/>
                </a:solidFill>
              </a:rPr>
              <a:t> подарила.</a:t>
            </a:r>
            <a:endParaRPr sz="2400"/>
          </a:p>
          <a:p>
            <a:pPr marL="12700" marR="5080">
              <a:lnSpc>
                <a:spcPct val="100000"/>
              </a:lnSpc>
            </a:pPr>
            <a:r>
              <a:rPr sz="2400" spc="-15" dirty="0">
                <a:solidFill>
                  <a:srgbClr val="753D3D"/>
                </a:solidFill>
              </a:rPr>
              <a:t>Девочка </a:t>
            </a:r>
            <a:r>
              <a:rPr sz="2400" dirty="0">
                <a:solidFill>
                  <a:srgbClr val="753D3D"/>
                </a:solidFill>
              </a:rPr>
              <a:t>в </a:t>
            </a:r>
            <a:r>
              <a:rPr sz="2400" spc="15" dirty="0">
                <a:solidFill>
                  <a:srgbClr val="753D3D"/>
                </a:solidFill>
              </a:rPr>
              <a:t>лес </a:t>
            </a:r>
            <a:r>
              <a:rPr sz="2400" dirty="0">
                <a:solidFill>
                  <a:srgbClr val="753D3D"/>
                </a:solidFill>
              </a:rPr>
              <a:t>с </a:t>
            </a:r>
            <a:r>
              <a:rPr sz="2400" spc="-15" dirty="0">
                <a:solidFill>
                  <a:srgbClr val="753D3D"/>
                </a:solidFill>
              </a:rPr>
              <a:t>пирожками </a:t>
            </a:r>
            <a:r>
              <a:rPr sz="2400" spc="-5" dirty="0">
                <a:solidFill>
                  <a:srgbClr val="753D3D"/>
                </a:solidFill>
              </a:rPr>
              <a:t>пошла, </a:t>
            </a:r>
            <a:r>
              <a:rPr sz="2400" spc="-585" dirty="0">
                <a:solidFill>
                  <a:srgbClr val="753D3D"/>
                </a:solidFill>
              </a:rPr>
              <a:t> </a:t>
            </a:r>
            <a:r>
              <a:rPr sz="2400" spc="-15" dirty="0">
                <a:solidFill>
                  <a:srgbClr val="753D3D"/>
                </a:solidFill>
              </a:rPr>
              <a:t>Что</a:t>
            </a:r>
            <a:r>
              <a:rPr sz="2400" spc="-5" dirty="0">
                <a:solidFill>
                  <a:srgbClr val="753D3D"/>
                </a:solidFill>
              </a:rPr>
              <a:t> </a:t>
            </a:r>
            <a:r>
              <a:rPr sz="2400" spc="-25" dirty="0">
                <a:solidFill>
                  <a:srgbClr val="753D3D"/>
                </a:solidFill>
              </a:rPr>
              <a:t>же</a:t>
            </a:r>
            <a:r>
              <a:rPr sz="2400" spc="5" dirty="0">
                <a:solidFill>
                  <a:srgbClr val="753D3D"/>
                </a:solidFill>
              </a:rPr>
              <a:t> </a:t>
            </a:r>
            <a:r>
              <a:rPr sz="2400" spc="10" dirty="0">
                <a:solidFill>
                  <a:srgbClr val="753D3D"/>
                </a:solidFill>
              </a:rPr>
              <a:t>случилось</a:t>
            </a:r>
            <a:r>
              <a:rPr sz="2400" spc="-35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и</a:t>
            </a:r>
            <a:r>
              <a:rPr sz="2400" spc="-10" dirty="0">
                <a:solidFill>
                  <a:srgbClr val="753D3D"/>
                </a:solidFill>
              </a:rPr>
              <a:t> </a:t>
            </a:r>
            <a:r>
              <a:rPr sz="2400" spc="-30" dirty="0">
                <a:solidFill>
                  <a:srgbClr val="753D3D"/>
                </a:solidFill>
              </a:rPr>
              <a:t>кто</a:t>
            </a:r>
            <a:r>
              <a:rPr sz="2400" spc="-5" dirty="0">
                <a:solidFill>
                  <a:srgbClr val="753D3D"/>
                </a:solidFill>
              </a:rPr>
              <a:t> </a:t>
            </a:r>
            <a:r>
              <a:rPr sz="2400" spc="-25" dirty="0">
                <a:solidFill>
                  <a:srgbClr val="753D3D"/>
                </a:solidFill>
              </a:rPr>
              <a:t>же</a:t>
            </a:r>
            <a:r>
              <a:rPr sz="2400" spc="5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она?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7" y="1785873"/>
            <a:ext cx="8286750" cy="50721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308228"/>
            <a:ext cx="31070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53D3D"/>
                </a:solidFill>
              </a:rPr>
              <a:t>Нет</a:t>
            </a:r>
            <a:r>
              <a:rPr sz="2400" spc="-25" dirty="0">
                <a:solidFill>
                  <a:srgbClr val="753D3D"/>
                </a:solidFill>
              </a:rPr>
              <a:t> </a:t>
            </a:r>
            <a:r>
              <a:rPr sz="2400" spc="-5" dirty="0">
                <a:solidFill>
                  <a:srgbClr val="753D3D"/>
                </a:solidFill>
              </a:rPr>
              <a:t>ни</a:t>
            </a:r>
            <a:r>
              <a:rPr sz="2400" spc="-25" dirty="0">
                <a:solidFill>
                  <a:srgbClr val="753D3D"/>
                </a:solidFill>
              </a:rPr>
              <a:t> </a:t>
            </a:r>
            <a:r>
              <a:rPr sz="2400" spc="-10" dirty="0">
                <a:solidFill>
                  <a:srgbClr val="753D3D"/>
                </a:solidFill>
              </a:rPr>
              <a:t>речки,</a:t>
            </a:r>
            <a:r>
              <a:rPr sz="2400" spc="-20" dirty="0">
                <a:solidFill>
                  <a:srgbClr val="753D3D"/>
                </a:solidFill>
              </a:rPr>
              <a:t> </a:t>
            </a:r>
            <a:r>
              <a:rPr sz="2400" spc="-5" dirty="0">
                <a:solidFill>
                  <a:srgbClr val="753D3D"/>
                </a:solidFill>
              </a:rPr>
              <a:t>ни</a:t>
            </a:r>
            <a:r>
              <a:rPr sz="2400" spc="-10" dirty="0">
                <a:solidFill>
                  <a:srgbClr val="753D3D"/>
                </a:solidFill>
              </a:rPr>
              <a:t> </a:t>
            </a:r>
            <a:r>
              <a:rPr sz="2400" spc="-30" dirty="0">
                <a:solidFill>
                  <a:srgbClr val="753D3D"/>
                </a:solidFill>
              </a:rPr>
              <a:t>пруда. </a:t>
            </a:r>
            <a:r>
              <a:rPr sz="2400" spc="-585" dirty="0">
                <a:solidFill>
                  <a:srgbClr val="753D3D"/>
                </a:solidFill>
              </a:rPr>
              <a:t> </a:t>
            </a:r>
            <a:r>
              <a:rPr sz="2400" spc="-60" dirty="0">
                <a:solidFill>
                  <a:srgbClr val="753D3D"/>
                </a:solidFill>
              </a:rPr>
              <a:t>Где</a:t>
            </a:r>
            <a:r>
              <a:rPr sz="2400" spc="-20" dirty="0">
                <a:solidFill>
                  <a:srgbClr val="753D3D"/>
                </a:solidFill>
              </a:rPr>
              <a:t> </a:t>
            </a:r>
            <a:r>
              <a:rPr sz="2400" spc="-25" dirty="0">
                <a:solidFill>
                  <a:srgbClr val="753D3D"/>
                </a:solidFill>
              </a:rPr>
              <a:t>воды</a:t>
            </a:r>
            <a:r>
              <a:rPr sz="2400" spc="-5" dirty="0">
                <a:solidFill>
                  <a:srgbClr val="753D3D"/>
                </a:solidFill>
              </a:rPr>
              <a:t> </a:t>
            </a:r>
            <a:r>
              <a:rPr sz="2400" spc="-10" dirty="0">
                <a:solidFill>
                  <a:srgbClr val="753D3D"/>
                </a:solidFill>
              </a:rPr>
              <a:t>напиться?</a:t>
            </a:r>
            <a:endParaRPr sz="2400"/>
          </a:p>
          <a:p>
            <a:pPr marL="12700" marR="426720">
              <a:lnSpc>
                <a:spcPct val="100000"/>
              </a:lnSpc>
            </a:pPr>
            <a:r>
              <a:rPr sz="2400" spc="-5" dirty="0">
                <a:solidFill>
                  <a:srgbClr val="753D3D"/>
                </a:solidFill>
              </a:rPr>
              <a:t>Очень вкусная </a:t>
            </a:r>
            <a:r>
              <a:rPr sz="2400" spc="-25" dirty="0">
                <a:solidFill>
                  <a:srgbClr val="753D3D"/>
                </a:solidFill>
              </a:rPr>
              <a:t>вода </a:t>
            </a:r>
            <a:r>
              <a:rPr sz="2400" spc="-20" dirty="0">
                <a:solidFill>
                  <a:srgbClr val="753D3D"/>
                </a:solidFill>
              </a:rPr>
              <a:t> </a:t>
            </a:r>
            <a:r>
              <a:rPr sz="2400" dirty="0">
                <a:solidFill>
                  <a:srgbClr val="753D3D"/>
                </a:solidFill>
              </a:rPr>
              <a:t>В</a:t>
            </a:r>
            <a:r>
              <a:rPr sz="2400" spc="-20" dirty="0">
                <a:solidFill>
                  <a:srgbClr val="753D3D"/>
                </a:solidFill>
              </a:rPr>
              <a:t> ямке</a:t>
            </a:r>
            <a:r>
              <a:rPr sz="2400" spc="-30" dirty="0">
                <a:solidFill>
                  <a:srgbClr val="753D3D"/>
                </a:solidFill>
              </a:rPr>
              <a:t> </a:t>
            </a:r>
            <a:r>
              <a:rPr sz="2400" spc="-20" dirty="0">
                <a:solidFill>
                  <a:srgbClr val="753D3D"/>
                </a:solidFill>
              </a:rPr>
              <a:t>от</a:t>
            </a:r>
            <a:r>
              <a:rPr sz="2400" spc="-15" dirty="0">
                <a:solidFill>
                  <a:srgbClr val="753D3D"/>
                </a:solidFill>
              </a:rPr>
              <a:t> копытца!..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4623" y="928674"/>
            <a:ext cx="5715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557</Words>
  <Application>Microsoft Office PowerPoint</Application>
  <PresentationFormat>Экран (4:3)</PresentationFormat>
  <Paragraphs>79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Office Theme</vt:lpstr>
      <vt:lpstr>Слайд 1</vt:lpstr>
      <vt:lpstr>Слайд 2</vt:lpstr>
      <vt:lpstr>К нам в гости приехал волшебный паровозик. Он  предлагает отправиться в веселое путешекствие, где тебя  ждет много интересных остановок, веселых приключений</vt:lpstr>
      <vt:lpstr>Остановка «В гостях у сказки»</vt:lpstr>
      <vt:lpstr>Игра «Отгадай загадки»</vt:lpstr>
      <vt:lpstr>Слайд 6</vt:lpstr>
      <vt:lpstr>Как-то мышка невеличка  На пол сбросила яичко. Плачет баба, плачет дед.  Что за сказка, дай ответ!</vt:lpstr>
      <vt:lpstr>Бабушка внученьку очень любила,  Шапочку красную ей подарила. Девочка в лес с пирожками пошла,  Что же случилось и кто же она?</vt:lpstr>
      <vt:lpstr>Нет ни речки, ни пруда.  Где воды напиться? Очень вкусная вода  В ямке от копытца!..</vt:lpstr>
      <vt:lpstr>Слайд 10</vt:lpstr>
      <vt:lpstr>Остановка «Веселые фигуры»</vt:lpstr>
      <vt:lpstr>Игра «Продолжи ряд фигур»</vt:lpstr>
      <vt:lpstr>Слайд 13</vt:lpstr>
      <vt:lpstr>Слайд 14</vt:lpstr>
      <vt:lpstr>Слайд 15</vt:lpstr>
      <vt:lpstr>Остановка «Рисовалкино»</vt:lpstr>
      <vt:lpstr>Игра «Что забыл нарисовать художник?»</vt:lpstr>
      <vt:lpstr>Слайд 18</vt:lpstr>
      <vt:lpstr>Слайд 19</vt:lpstr>
      <vt:lpstr>Игра «Что забыл нарисовать художник?»</vt:lpstr>
      <vt:lpstr>Слайд 21</vt:lpstr>
      <vt:lpstr>Слайд 22</vt:lpstr>
      <vt:lpstr>Игра «Что забыл нарисовать художник?»</vt:lpstr>
      <vt:lpstr>Слайд 24</vt:lpstr>
      <vt:lpstr>Слайд 25</vt:lpstr>
      <vt:lpstr>Остановка</vt:lpstr>
      <vt:lpstr>Игра «Найди маме деток»</vt:lpstr>
      <vt:lpstr>Игра «Найди маме деток»</vt:lpstr>
      <vt:lpstr>Слайд 29</vt:lpstr>
      <vt:lpstr>Игра «Найди маме деток»</vt:lpstr>
      <vt:lpstr>Слайд 31</vt:lpstr>
      <vt:lpstr>Остановка «Половинкино»</vt:lpstr>
      <vt:lpstr>Игра «Собери целое»</vt:lpstr>
      <vt:lpstr>Слайд 34</vt:lpstr>
      <vt:lpstr>Игра «Собери целое»</vt:lpstr>
      <vt:lpstr>Слайд 36</vt:lpstr>
      <vt:lpstr>Игра «Собери целое»</vt:lpstr>
      <vt:lpstr>Слайд 38</vt:lpstr>
      <vt:lpstr>Остановка «Считалкино»</vt:lpstr>
      <vt:lpstr>Игра «Подбери цифру к картинкам»</vt:lpstr>
      <vt:lpstr>Слайд 41</vt:lpstr>
      <vt:lpstr>Слайд 42</vt:lpstr>
      <vt:lpstr>Слайд 43</vt:lpstr>
      <vt:lpstr>Слайд 44</vt:lpstr>
      <vt:lpstr>Слайд 45</vt:lpstr>
      <vt:lpstr>Остановка «Игралкино»</vt:lpstr>
      <vt:lpstr>Игра «Что спряталось в картинке?»</vt:lpstr>
      <vt:lpstr>Игра «Что спряталось в картинке?»</vt:lpstr>
      <vt:lpstr>Игра «Что спряталось в картинке?»</vt:lpstr>
      <vt:lpstr>Игра «Что спряталось в картинке?»</vt:lpstr>
      <vt:lpstr>Игра «Что спряталось в картинке?»</vt:lpstr>
      <vt:lpstr>Наше путешествие подошло к концу!!!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ната</cp:lastModifiedBy>
  <cp:revision>3</cp:revision>
  <dcterms:created xsi:type="dcterms:W3CDTF">2022-04-06T06:09:06Z</dcterms:created>
  <dcterms:modified xsi:type="dcterms:W3CDTF">2022-12-12T10:01:31Z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2022-04-06T00:00:00Z</vt:filetime>
  </property>
</Properties>
</file>