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6377" y="461594"/>
            <a:ext cx="565124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5861" y="2635123"/>
            <a:ext cx="7812277" cy="215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9650" y="2012060"/>
            <a:ext cx="5159375" cy="135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Дикие</a:t>
            </a:r>
            <a:r>
              <a:rPr sz="5400" b="1" spc="-75" dirty="0">
                <a:latin typeface="Calibri"/>
                <a:cs typeface="Calibri"/>
              </a:rPr>
              <a:t> </a:t>
            </a:r>
            <a:r>
              <a:rPr sz="5400" b="1" spc="-5" dirty="0">
                <a:latin typeface="Calibri"/>
                <a:cs typeface="Calibri"/>
              </a:rPr>
              <a:t>животные</a:t>
            </a:r>
            <a:endParaRPr sz="5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3200" b="1" spc="-5" dirty="0">
                <a:latin typeface="Calibri"/>
                <a:cs typeface="Calibri"/>
              </a:rPr>
              <a:t>(для </a:t>
            </a:r>
            <a:r>
              <a:rPr sz="3200" b="1" spc="-15" dirty="0">
                <a:latin typeface="Calibri"/>
                <a:cs typeface="Calibri"/>
              </a:rPr>
              <a:t>детей</a:t>
            </a: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с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ОВЗ)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1" y="3581400"/>
            <a:ext cx="2895600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/>
            <a:r>
              <a:rPr lang="ru-RU" dirty="0" smtClean="0">
                <a:latin typeface="Monotype Corsiva" pitchFamily="66" charset="0"/>
              </a:rPr>
              <a:t>Выполнила: Торопыгина Н.А.,</a:t>
            </a:r>
          </a:p>
          <a:p>
            <a:pPr algn="r"/>
            <a:r>
              <a:rPr lang="ru-RU" dirty="0" smtClean="0">
                <a:latin typeface="Monotype Corsiva" pitchFamily="66" charset="0"/>
              </a:rPr>
              <a:t> педагог-психолог</a:t>
            </a:r>
          </a:p>
          <a:p>
            <a:pPr marL="2677160">
              <a:lnSpc>
                <a:spcPct val="100000"/>
              </a:lnSpc>
              <a:spcBef>
                <a:spcPts val="100"/>
              </a:spcBef>
            </a:pP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5240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Муниципальное казенное дошкольное образовательное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учреждение Ханты-Мансийского района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«Детский сад  «Светлячок» д. Шапша»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Irina\Desktop\gotovy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1066800" cy="106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8" y="3933088"/>
            <a:ext cx="2746629" cy="257784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59810" y="1844929"/>
            <a:ext cx="5330190" cy="5013325"/>
            <a:chOff x="3059810" y="1844929"/>
            <a:chExt cx="5330190" cy="50133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0080" y="3861003"/>
              <a:ext cx="3169538" cy="29969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9810" y="1844929"/>
              <a:ext cx="2929763" cy="26084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8296" y="3554945"/>
            <a:ext cx="1852295" cy="255041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15618" y="2924962"/>
            <a:ext cx="5534660" cy="3164205"/>
            <a:chOff x="1115618" y="2924962"/>
            <a:chExt cx="5534660" cy="31642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8" y="2924962"/>
              <a:ext cx="2674619" cy="27934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19" y="3933037"/>
              <a:ext cx="3518027" cy="21556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52461"/>
            <a:ext cx="3642042" cy="40055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27757" y="2420873"/>
            <a:ext cx="6122670" cy="4097020"/>
            <a:chOff x="2627757" y="2420873"/>
            <a:chExt cx="6122670" cy="40970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0589" y="5301208"/>
              <a:ext cx="4029456" cy="12161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7757" y="2420873"/>
              <a:ext cx="4199509" cy="31529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03" y="3717086"/>
            <a:ext cx="1996313" cy="27486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0215" y="4172711"/>
            <a:ext cx="2645664" cy="26852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7305" y="1947036"/>
            <a:ext cx="2854071" cy="49109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5089" y="461594"/>
            <a:ext cx="39001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Кто</a:t>
            </a:r>
            <a:r>
              <a:rPr spc="-45" dirty="0"/>
              <a:t> </a:t>
            </a:r>
            <a:r>
              <a:rPr dirty="0"/>
              <a:t>спит</a:t>
            </a:r>
            <a:r>
              <a:rPr spc="-35" dirty="0"/>
              <a:t> </a:t>
            </a:r>
            <a:r>
              <a:rPr dirty="0"/>
              <a:t>зимой?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5541" y="1890915"/>
            <a:ext cx="8749030" cy="4958715"/>
            <a:chOff x="395541" y="1890915"/>
            <a:chExt cx="8749030" cy="495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41" y="2348877"/>
              <a:ext cx="4038600" cy="37904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099" y="1890915"/>
              <a:ext cx="3779901" cy="43257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4483" y="5632923"/>
              <a:ext cx="4029456" cy="1216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594" y="3428987"/>
            <a:ext cx="2298827" cy="31653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707891" y="2492895"/>
            <a:ext cx="5074285" cy="4365625"/>
            <a:chOff x="3707891" y="2492895"/>
            <a:chExt cx="5074285" cy="4365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2089" y="2492895"/>
              <a:ext cx="3489960" cy="36450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7891" y="4172711"/>
              <a:ext cx="2645664" cy="26852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Чем</a:t>
            </a:r>
            <a:r>
              <a:rPr spc="-25" dirty="0"/>
              <a:t> </a:t>
            </a:r>
            <a:r>
              <a:rPr dirty="0"/>
              <a:t>не</a:t>
            </a:r>
            <a:r>
              <a:rPr spc="-20" dirty="0"/>
              <a:t> </a:t>
            </a:r>
            <a:r>
              <a:rPr spc="-10" dirty="0"/>
              <a:t>питается</a:t>
            </a:r>
            <a:r>
              <a:rPr spc="-40" dirty="0"/>
              <a:t> </a:t>
            </a:r>
            <a:r>
              <a:rPr spc="-20" dirty="0"/>
              <a:t>белка?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667" y="2412238"/>
            <a:ext cx="1728216" cy="17839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43609" y="1628901"/>
            <a:ext cx="7756525" cy="5229225"/>
            <a:chOff x="1043609" y="1628901"/>
            <a:chExt cx="7756525" cy="5229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3416" y="1628901"/>
              <a:ext cx="2026539" cy="1427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609" y="4422647"/>
              <a:ext cx="3044951" cy="2435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8728" y="4881077"/>
              <a:ext cx="2060828" cy="1976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1999" y="2869310"/>
              <a:ext cx="2060828" cy="20608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216" y="3240036"/>
              <a:ext cx="2499614" cy="3441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7282" y="461594"/>
            <a:ext cx="38728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Отгадай</a:t>
            </a:r>
            <a:r>
              <a:rPr spc="-70" dirty="0"/>
              <a:t> </a:t>
            </a:r>
            <a:r>
              <a:rPr dirty="0"/>
              <a:t>загадку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676" y="2276830"/>
            <a:ext cx="2322829" cy="390182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665861" y="2635123"/>
            <a:ext cx="8478139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74160" marR="27432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Летом</a:t>
            </a:r>
            <a:r>
              <a:rPr spc="5" dirty="0"/>
              <a:t> </a:t>
            </a:r>
            <a:r>
              <a:rPr spc="-5" dirty="0"/>
              <a:t>сер,</a:t>
            </a:r>
            <a:r>
              <a:rPr dirty="0"/>
              <a:t> </a:t>
            </a:r>
            <a:r>
              <a:rPr spc="-5" dirty="0"/>
              <a:t>зимою</a:t>
            </a:r>
            <a:r>
              <a:rPr spc="-20" dirty="0"/>
              <a:t> бел, </a:t>
            </a:r>
            <a:r>
              <a:rPr spc="-615" dirty="0"/>
              <a:t> </a:t>
            </a:r>
            <a:r>
              <a:rPr spc="-5" dirty="0"/>
              <a:t>По</a:t>
            </a:r>
            <a:r>
              <a:rPr spc="-20" dirty="0"/>
              <a:t> </a:t>
            </a:r>
            <a:r>
              <a:rPr spc="-10" dirty="0"/>
              <a:t>характеру</a:t>
            </a:r>
            <a:r>
              <a:rPr spc="5" dirty="0"/>
              <a:t> </a:t>
            </a:r>
            <a:r>
              <a:rPr spc="-10" dirty="0"/>
              <a:t>несмел.</a:t>
            </a:r>
          </a:p>
          <a:p>
            <a:pPr marL="4074160" marR="723265">
              <a:lnSpc>
                <a:spcPct val="100000"/>
              </a:lnSpc>
            </a:pPr>
            <a:r>
              <a:rPr spc="-5" dirty="0"/>
              <a:t>По</a:t>
            </a:r>
            <a:r>
              <a:rPr spc="-45" dirty="0"/>
              <a:t> </a:t>
            </a:r>
            <a:r>
              <a:rPr spc="-15" dirty="0"/>
              <a:t>полянкам</a:t>
            </a:r>
            <a:r>
              <a:rPr spc="-40" dirty="0"/>
              <a:t> </a:t>
            </a:r>
            <a:r>
              <a:rPr spc="-10" dirty="0"/>
              <a:t>скачет </a:t>
            </a:r>
            <a:r>
              <a:rPr spc="-620" dirty="0"/>
              <a:t> </a:t>
            </a:r>
            <a:r>
              <a:rPr spc="-15" dirty="0"/>
              <a:t>ловко,</a:t>
            </a:r>
          </a:p>
          <a:p>
            <a:pPr marL="4074160">
              <a:lnSpc>
                <a:spcPct val="100000"/>
              </a:lnSpc>
            </a:pPr>
            <a:r>
              <a:rPr spc="-5" dirty="0"/>
              <a:t>Любит сочную </a:t>
            </a:r>
            <a:r>
              <a:rPr spc="-15" dirty="0"/>
              <a:t>морковку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8" y="2276868"/>
            <a:ext cx="4038600" cy="4038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64328" y="3079749"/>
            <a:ext cx="382651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У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меня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роскошный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хвост,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А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характер</a:t>
            </a:r>
            <a:r>
              <a:rPr sz="2800" spc="-5" dirty="0">
                <a:latin typeface="Calibri"/>
                <a:cs typeface="Calibri"/>
              </a:rPr>
              <a:t> мой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непрост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—</a:t>
            </a:r>
            <a:endParaRPr sz="2800">
              <a:latin typeface="Calibri"/>
              <a:cs typeface="Calibri"/>
            </a:endParaRPr>
          </a:p>
          <a:p>
            <a:pPr marR="1024255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Я </a:t>
            </a:r>
            <a:r>
              <a:rPr sz="2800" spc="-10" dirty="0">
                <a:latin typeface="Calibri"/>
                <a:cs typeface="Calibri"/>
              </a:rPr>
              <a:t>коварна </a:t>
            </a:r>
            <a:r>
              <a:rPr sz="2800" spc="-5" dirty="0">
                <a:latin typeface="Calibri"/>
                <a:cs typeface="Calibri"/>
              </a:rPr>
              <a:t>и </a:t>
            </a:r>
            <a:r>
              <a:rPr sz="2800" spc="-10" dirty="0">
                <a:latin typeface="Calibri"/>
                <a:cs typeface="Calibri"/>
              </a:rPr>
              <a:t>хитра. </a:t>
            </a:r>
            <a:r>
              <a:rPr sz="2800" spc="-625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Глубоко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моя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нора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116" y="2493010"/>
            <a:ext cx="2154809" cy="2966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5" y="2342768"/>
            <a:ext cx="303530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Оранжевый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зверек,</a:t>
            </a:r>
            <a:endParaRPr sz="2800">
              <a:latin typeface="Calibri"/>
              <a:cs typeface="Calibri"/>
            </a:endParaRPr>
          </a:p>
          <a:p>
            <a:pPr marL="12700" marR="264795">
              <a:lnSpc>
                <a:spcPct val="100000"/>
              </a:lnSpc>
            </a:pPr>
            <a:r>
              <a:rPr sz="2800" spc="-15" dirty="0">
                <a:latin typeface="Calibri"/>
                <a:cs typeface="Calibri"/>
              </a:rPr>
              <a:t>Шубка </a:t>
            </a:r>
            <a:r>
              <a:rPr sz="2800" spc="-10" dirty="0">
                <a:latin typeface="Calibri"/>
                <a:cs typeface="Calibri"/>
              </a:rPr>
              <a:t>тёплая, </a:t>
            </a:r>
            <a:r>
              <a:rPr sz="2800" spc="-20" dirty="0">
                <a:latin typeface="Calibri"/>
                <a:cs typeface="Calibri"/>
              </a:rPr>
              <a:t>как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грелка,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Хвостик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мягкий,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как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пушок,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—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старательная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…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648" y="1916887"/>
            <a:ext cx="3528441" cy="36851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67402" y="3151758"/>
            <a:ext cx="3281679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87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Серый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я,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живу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лесу,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Знаю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рыжую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лису.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Песню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грустную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тяну,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Громко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вою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-10" dirty="0">
                <a:latin typeface="Calibri"/>
                <a:cs typeface="Calibri"/>
              </a:rPr>
              <a:t> луну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7605" y="2863723"/>
            <a:ext cx="373697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Из </a:t>
            </a:r>
            <a:r>
              <a:rPr sz="2800" spc="-15" dirty="0">
                <a:latin typeface="Calibri"/>
                <a:cs typeface="Calibri"/>
              </a:rPr>
              <a:t>берлоги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слышен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храп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—</a:t>
            </a:r>
            <a:endParaRPr sz="2800">
              <a:latin typeface="Calibri"/>
              <a:cs typeface="Calibri"/>
            </a:endParaRPr>
          </a:p>
          <a:p>
            <a:pPr marR="43307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Спит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хозяин,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косолап.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Всю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округу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замело,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Но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ему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во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сне</a:t>
            </a:r>
            <a:r>
              <a:rPr sz="2800" spc="-10" dirty="0">
                <a:latin typeface="Calibri"/>
                <a:cs typeface="Calibri"/>
              </a:rPr>
              <a:t> тепло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063" y="2708960"/>
            <a:ext cx="3250691" cy="3050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2472" y="3069007"/>
            <a:ext cx="3759708" cy="37889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79365" y="2342768"/>
            <a:ext cx="355092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Лежала</a:t>
            </a:r>
            <a:r>
              <a:rPr sz="2800" spc="-30" dirty="0">
                <a:latin typeface="Calibri"/>
                <a:cs typeface="Calibri"/>
              </a:rPr>
              <a:t> под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елками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Подушечка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иголками.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Лежала,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лежала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Да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побежала.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658" y="461594"/>
            <a:ext cx="74041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Кто</a:t>
            </a:r>
            <a:r>
              <a:rPr spc="-15" dirty="0"/>
              <a:t> </a:t>
            </a:r>
            <a:r>
              <a:rPr spc="-5" dirty="0"/>
              <a:t>меняет</a:t>
            </a:r>
            <a:r>
              <a:rPr spc="-45" dirty="0"/>
              <a:t> </a:t>
            </a:r>
            <a:r>
              <a:rPr dirty="0"/>
              <a:t>цвет</a:t>
            </a:r>
            <a:r>
              <a:rPr spc="-15" dirty="0"/>
              <a:t> </a:t>
            </a:r>
            <a:r>
              <a:rPr dirty="0"/>
              <a:t>шубки</a:t>
            </a:r>
            <a:r>
              <a:rPr spc="-25" dirty="0"/>
              <a:t> </a:t>
            </a:r>
            <a:r>
              <a:rPr dirty="0"/>
              <a:t>зимой?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19630" y="1340738"/>
            <a:ext cx="3911600" cy="4067810"/>
            <a:chOff x="1619630" y="1340738"/>
            <a:chExt cx="3911600" cy="40678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9630" y="2830575"/>
              <a:ext cx="2746629" cy="25778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7936" y="1340738"/>
              <a:ext cx="1462786" cy="245706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0126" y="2996945"/>
            <a:ext cx="2149475" cy="22451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0870" y="461594"/>
            <a:ext cx="28448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Чей</a:t>
            </a:r>
            <a:r>
              <a:rPr spc="-80" dirty="0"/>
              <a:t> </a:t>
            </a:r>
            <a:r>
              <a:rPr spc="-10" dirty="0"/>
              <a:t>домик?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87627" y="1599564"/>
            <a:ext cx="7211695" cy="5142230"/>
            <a:chOff x="1187627" y="1599564"/>
            <a:chExt cx="7211695" cy="5142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7" y="3212925"/>
              <a:ext cx="3528441" cy="35284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108" y="3679825"/>
              <a:ext cx="2962656" cy="27806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7846" y="1599564"/>
              <a:ext cx="3030981" cy="20792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158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Отгадай загадку</vt:lpstr>
      <vt:lpstr>Слайд 3</vt:lpstr>
      <vt:lpstr>Слайд 4</vt:lpstr>
      <vt:lpstr>Слайд 5</vt:lpstr>
      <vt:lpstr>Слайд 6</vt:lpstr>
      <vt:lpstr>Слайд 7</vt:lpstr>
      <vt:lpstr>Кто меняет цвет шубки зимой?</vt:lpstr>
      <vt:lpstr>Чей домик?</vt:lpstr>
      <vt:lpstr>Слайд 10</vt:lpstr>
      <vt:lpstr>Слайд 11</vt:lpstr>
      <vt:lpstr>Слайд 12</vt:lpstr>
      <vt:lpstr>Слайд 13</vt:lpstr>
      <vt:lpstr>Кто спит зимой?</vt:lpstr>
      <vt:lpstr>Слайд 15</vt:lpstr>
      <vt:lpstr>Чем не питается белка?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Векшенков</dc:creator>
  <cp:lastModifiedBy>ната</cp:lastModifiedBy>
  <cp:revision>3</cp:revision>
  <dcterms:created xsi:type="dcterms:W3CDTF">2022-04-06T06:05:43Z</dcterms:created>
  <dcterms:modified xsi:type="dcterms:W3CDTF">2022-12-12T11:06:00Z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2022-04-06T00:00:00Z</vt:filetime>
  </property>
</Properties>
</file>