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0" r:id="rId4"/>
    <p:sldId id="271" r:id="rId5"/>
    <p:sldId id="272" r:id="rId6"/>
    <p:sldId id="27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8" d="100"/>
          <a:sy n="98" d="100"/>
        </p:scale>
        <p:origin x="-188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EB1A-D254-42D0-AE34-61E01FC8C0B5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175A-CC91-420A-8C70-5642A97A2D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EB1A-D254-42D0-AE34-61E01FC8C0B5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175A-CC91-420A-8C70-5642A97A2D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EB1A-D254-42D0-AE34-61E01FC8C0B5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175A-CC91-420A-8C70-5642A97A2D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EB1A-D254-42D0-AE34-61E01FC8C0B5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175A-CC91-420A-8C70-5642A97A2D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EB1A-D254-42D0-AE34-61E01FC8C0B5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175A-CC91-420A-8C70-5642A97A2D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EB1A-D254-42D0-AE34-61E01FC8C0B5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175A-CC91-420A-8C70-5642A97A2D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4EB1A-D254-42D0-AE34-61E01FC8C0B5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A175A-CC91-420A-8C70-5642A97A2D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>
          <a:xfrm>
            <a:off x="467544" y="2285992"/>
            <a:ext cx="8352928" cy="138499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tabLst>
                <a:tab pos="352425" algn="l"/>
              </a:tabLst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tabLst>
                <a:tab pos="352425" algn="l"/>
              </a:tabLs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« Методика проведения организованной </a:t>
            </a:r>
          </a:p>
          <a:p>
            <a:pPr lvl="0" algn="ctr">
              <a:tabLst>
                <a:tab pos="352425" algn="l"/>
              </a:tabLs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детской деятельности в ДОУ</a:t>
            </a:r>
            <a:r>
              <a:rPr lang="ru-RU" sz="2000" b="1" dirty="0" smtClean="0">
                <a:latin typeface="Monotype Corsiva" pitchFamily="66" charset="0"/>
                <a:cs typeface="Times New Roman" pitchFamily="18" charset="0"/>
              </a:rPr>
              <a:t>»</a:t>
            </a:r>
            <a:endParaRPr lang="ru-RU" sz="2000" b="1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15074" y="4071942"/>
            <a:ext cx="2571768" cy="1143008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Торопыгина Н.А., </a:t>
            </a:r>
          </a:p>
          <a:p>
            <a:pPr algn="r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зам. заведующего</a:t>
            </a:r>
          </a:p>
          <a:p>
            <a:pPr>
              <a:spcBef>
                <a:spcPts val="0"/>
              </a:spcBef>
            </a:pPr>
            <a:endParaRPr lang="ru-RU" sz="2400" i="1" dirty="0" smtClean="0">
              <a:solidFill>
                <a:schemeClr val="tx1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214290"/>
            <a:ext cx="65722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Муниципальное казенное дошкольное </a:t>
            </a:r>
            <a:endParaRPr lang="ru-RU" sz="900" i="1" dirty="0" smtClean="0">
              <a:latin typeface="Monotype Corsiva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образовательное учреждение  Ханты – Мансийского района</a:t>
            </a:r>
            <a:endParaRPr lang="ru-RU" sz="900" i="1" dirty="0" smtClean="0">
              <a:latin typeface="Monotype Corsiva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«Детский сад «Светлячок» д. Шапша»</a:t>
            </a:r>
            <a:endParaRPr lang="ru-RU" sz="3200" i="1" dirty="0" smtClean="0"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74577" y="61397"/>
            <a:ext cx="280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prstClr val="black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43438" y="4286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" name="Рисунок 8" descr="Log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14290"/>
            <a:ext cx="1000132" cy="92869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929058" y="5857892"/>
            <a:ext cx="1628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д. Шапша, </a:t>
            </a:r>
            <a:r>
              <a:rPr lang="ru-RU" dirty="0" smtClean="0">
                <a:latin typeface="Monotype Corsiva" pitchFamily="66" charset="0"/>
              </a:rPr>
              <a:t>2022г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1071546"/>
            <a:ext cx="3829048" cy="364333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В Российской Федерации устанавливаются следующие уровни общего образования: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        </a:t>
            </a: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1) дошкольное образование;</a:t>
            </a:r>
            <a:b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2) начальное общее образование;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 3) основное общее образование;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    4) среднее общее образование.</a:t>
            </a:r>
            <a:br>
              <a:rPr lang="ru-RU" sz="2400" dirty="0" smtClean="0">
                <a:latin typeface="Monotype Corsiva" pitchFamily="66" charset="0"/>
              </a:rPr>
            </a:br>
            <a:endParaRPr lang="ru-RU" sz="2400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26" name="Picture 2" descr="http://vberega.ru/showthread/images/42931-obrazec-plan-proizvodstvennyh-rab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714356"/>
            <a:ext cx="3357586" cy="51889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Принципы дошкольного образования: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73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сотрудничество Организации с семьёй;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приобщение к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социокультурным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 нормам, традициям семьи общества и государства.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pic>
        <p:nvPicPr>
          <p:cNvPr id="4098" name="Picture 2" descr="https://i.pinimg.com/originals/db/be/04/dbbe043a002f94ed9cd3dbf3b17c8809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928934"/>
            <a:ext cx="3071834" cy="3447977"/>
          </a:xfrm>
          <a:prstGeom prst="rect">
            <a:avLst/>
          </a:prstGeom>
          <a:noFill/>
        </p:spPr>
      </p:pic>
      <p:pic>
        <p:nvPicPr>
          <p:cNvPr id="4104" name="Picture 8" descr="https://dop.pskovedu.ru/file/download/dop/2E088009CE6D09EA712ABC5EBB83E4F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2643183"/>
            <a:ext cx="2489175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Стандарт направлен на решение следующей задачи:</a:t>
            </a:r>
            <a:endParaRPr lang="ru-RU" sz="3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174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Обеспечение психолого-педагогической поддержки семьи и повышения компетентности родителей (законных представителей) в вопросах развития и образования, охраны и укрепления здоровья детей.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074" name="Picture 2" descr="https://sun9-10.userapi.com/c846322/v846322390/17606e/hMIgNT_aaIU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3714752"/>
            <a:ext cx="2365364" cy="2694412"/>
          </a:xfrm>
          <a:prstGeom prst="rect">
            <a:avLst/>
          </a:prstGeom>
          <a:noFill/>
        </p:spPr>
      </p:pic>
      <p:pic>
        <p:nvPicPr>
          <p:cNvPr id="3076" name="Picture 4" descr="https://im0-tub-ru.yandex.net/i?id=700db1bb184010559a63369443258bee-l&amp;ref=rim&amp;n=13&amp;w=1100&amp;h=128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3643314"/>
            <a:ext cx="2440429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Семья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 –это первый коллектив ребёнка, естественная среда обитания, первоисточник и образец формирования межличностных отношений ребёнка, а папа и мама –образцы для подражания.</a:t>
            </a:r>
          </a:p>
          <a:p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Семья и детский сад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–вот два источника, которые формируют наше будущее поколение.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Формы общения педагога с родителями дошкольников.</a:t>
            </a:r>
            <a:endParaRPr lang="ru-RU" sz="3600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429684" cy="459740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Традиционные     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                                      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Нетрадиционные </a:t>
            </a:r>
            <a:endParaRPr lang="ru-RU" sz="20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                                                                                                     семинары-практикумы,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Коллективные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             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индивидуальные                          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педагогическая гостиная,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Родительские                беседы, посещение семей,         устные педагогические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Собрания,                       консультации                                  журналы, игры с педагоги-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Экскурсии,                                                                                  </a:t>
            </a:r>
            <a:r>
              <a:rPr lang="ru-RU" sz="2000" dirty="0" err="1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ческим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содержанием  ( КВН,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Праздники,     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наглядно-инфор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-                                          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педагогическое поле чудес)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Развлечения   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мационные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методы                                     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проекты, видеофрагменты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                           фотографии, выставки                                 организации различных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                           работ,  стенды, ширмы,                              видов деятельности,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                            папки-передвижки                                      акции  и т.д.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1785918" y="1071546"/>
            <a:ext cx="857256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286512" y="1000108"/>
            <a:ext cx="857256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428860" y="2000240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786580" y="2999578"/>
            <a:ext cx="200026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468114" y="2132286"/>
            <a:ext cx="428628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1286</TotalTime>
  <Words>219</Words>
  <Application>Microsoft Office PowerPoint</Application>
  <PresentationFormat>Экран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В Российской Федерации устанавливаются следующие уровни общего образования:          1) дошкольное образование; 2) начальное общее образование;  3) основное общее образование;     4) среднее общее образование. </vt:lpstr>
      <vt:lpstr>Принципы дошкольного образования: </vt:lpstr>
      <vt:lpstr>Стандарт направлен на решение следующей задачи:</vt:lpstr>
      <vt:lpstr>Слайд 5</vt:lpstr>
      <vt:lpstr>Формы общения педагога с родителями дошкольников.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Сиреневая фантазия</dc:title>
  <dc:creator>Татьяна</dc:creator>
  <cp:lastModifiedBy>ната</cp:lastModifiedBy>
  <cp:revision>57</cp:revision>
  <dcterms:created xsi:type="dcterms:W3CDTF">2015-03-01T14:26:54Z</dcterms:created>
  <dcterms:modified xsi:type="dcterms:W3CDTF">2023-05-15T07:15:25Z</dcterms:modified>
</cp:coreProperties>
</file>