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86" r:id="rId8"/>
    <p:sldId id="260" r:id="rId9"/>
    <p:sldId id="279" r:id="rId10"/>
    <p:sldId id="287" r:id="rId11"/>
    <p:sldId id="261" r:id="rId12"/>
    <p:sldId id="288" r:id="rId13"/>
    <p:sldId id="289" r:id="rId14"/>
    <p:sldId id="262" r:id="rId15"/>
    <p:sldId id="263" r:id="rId16"/>
    <p:sldId id="280" r:id="rId17"/>
    <p:sldId id="281" r:id="rId18"/>
    <p:sldId id="282" r:id="rId19"/>
    <p:sldId id="290" r:id="rId20"/>
    <p:sldId id="264" r:id="rId21"/>
    <p:sldId id="291" r:id="rId22"/>
    <p:sldId id="295" r:id="rId23"/>
    <p:sldId id="296" r:id="rId24"/>
    <p:sldId id="265" r:id="rId25"/>
    <p:sldId id="266" r:id="rId26"/>
    <p:sldId id="267" r:id="rId27"/>
    <p:sldId id="293" r:id="rId28"/>
    <p:sldId id="268" r:id="rId29"/>
    <p:sldId id="283" r:id="rId30"/>
    <p:sldId id="284" r:id="rId31"/>
    <p:sldId id="285" r:id="rId32"/>
    <p:sldId id="292" r:id="rId33"/>
    <p:sldId id="270" r:id="rId34"/>
    <p:sldId id="269" r:id="rId35"/>
    <p:sldId id="271" r:id="rId36"/>
    <p:sldId id="275" r:id="rId37"/>
    <p:sldId id="294" r:id="rId38"/>
    <p:sldId id="276" r:id="rId39"/>
    <p:sldId id="27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338" autoAdjust="0"/>
  </p:normalViewPr>
  <p:slideViewPr>
    <p:cSldViewPr>
      <p:cViewPr>
        <p:scale>
          <a:sx n="77" d="100"/>
          <a:sy n="77" d="100"/>
        </p:scale>
        <p:origin x="-2508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image" Target="../media/image157.emf"/><Relationship Id="rId6" Type="http://schemas.openxmlformats.org/officeDocument/2006/relationships/image" Target="../media/image162.emf"/><Relationship Id="rId5" Type="http://schemas.openxmlformats.org/officeDocument/2006/relationships/image" Target="../media/image161.emf"/><Relationship Id="rId4" Type="http://schemas.openxmlformats.org/officeDocument/2006/relationships/image" Target="../media/image16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3.jpeg"/><Relationship Id="rId11" Type="http://schemas.openxmlformats.org/officeDocument/2006/relationships/image" Target="../media/image156.jpeg"/><Relationship Id="rId5" Type="http://schemas.openxmlformats.org/officeDocument/2006/relationships/image" Target="../media/image15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3.jpeg"/><Relationship Id="rId7" Type="http://schemas.openxmlformats.org/officeDocument/2006/relationships/image" Target="../media/image163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24rus.ru/images/142020/2310/olimpi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142852"/>
            <a:ext cx="7929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учреждение  Ханты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Мансийского района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Светлячок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 Шапша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285860"/>
            <a:ext cx="39290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Экологическое</a:t>
            </a:r>
          </a:p>
          <a:p>
            <a:pPr algn="ctr"/>
            <a:r>
              <a:rPr lang="ru-RU" sz="4000" b="1" smtClean="0">
                <a:solidFill>
                  <a:srgbClr val="FF0000"/>
                </a:solidFill>
                <a:latin typeface="Monotype Corsiva" pitchFamily="66" charset="0"/>
              </a:rPr>
              <a:t>Воспитание </a:t>
            </a:r>
          </a:p>
          <a:p>
            <a:pPr algn="ctr"/>
            <a:r>
              <a:rPr lang="ru-RU" sz="4000" b="1" smtClean="0">
                <a:solidFill>
                  <a:srgbClr val="FF0000"/>
                </a:solidFill>
                <a:latin typeface="Monotype Corsiva" pitchFamily="66" charset="0"/>
              </a:rPr>
              <a:t>как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средство развития личности дошкольника</a:t>
            </a:r>
          </a:p>
        </p:txBody>
      </p:sp>
      <p:pic>
        <p:nvPicPr>
          <p:cNvPr id="7" name="Рисунок 6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1285884" cy="11430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512" y="5092460"/>
            <a:ext cx="5247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Фатуллаева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Александровна,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экологического образования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1кв. категории.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Праздники и развлечения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79912" y="3535147"/>
            <a:ext cx="2016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Земли!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66164" y="1336328"/>
            <a:ext cx="24752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обедал воробей!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2021" y="4119070"/>
            <a:ext cx="221457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Посвящение в </a:t>
            </a:r>
            <a:r>
              <a:rPr lang="ru-RU" sz="1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7274" y="3778634"/>
            <a:ext cx="292494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226" y="4437112"/>
            <a:ext cx="2676168" cy="200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642530"/>
            <a:ext cx="3015286" cy="238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90" y="3498472"/>
            <a:ext cx="2439465" cy="325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64626" y="3206898"/>
            <a:ext cx="1874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гости к осени!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8314" y="1444059"/>
            <a:ext cx="2796793" cy="209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03705" y="1167051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Вороний день!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1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Прогулки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фото работа\прогулка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5679"/>
            <a:ext cx="3280241" cy="246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3471496"/>
            <a:ext cx="2314600" cy="308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641" y="3675860"/>
            <a:ext cx="2186559" cy="291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Фатуллаева\Desktop\фото работа\3TIdXA8FJ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571612"/>
            <a:ext cx="289204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Прогулки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1285860"/>
            <a:ext cx="3076948" cy="230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3786190"/>
            <a:ext cx="20895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714752"/>
            <a:ext cx="2146548" cy="286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196"/>
          <a:stretch>
            <a:fillRect/>
          </a:stretch>
        </p:blipFill>
        <p:spPr>
          <a:xfrm>
            <a:off x="2714612" y="1214422"/>
            <a:ext cx="2214578" cy="348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911"/>
          <a:stretch>
            <a:fillRect/>
          </a:stretch>
        </p:blipFill>
        <p:spPr>
          <a:xfrm>
            <a:off x="500034" y="1714488"/>
            <a:ext cx="2114550" cy="334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C:\Users\Irina\Desktop\Лента новостей\2021-2022г\Наблюдения за насекомыми\image-10-06-22-02-06-2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18" y="4214818"/>
            <a:ext cx="1785950" cy="2381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54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Прогулки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88" b="13224"/>
          <a:stretch>
            <a:fillRect/>
          </a:stretch>
        </p:blipFill>
        <p:spPr>
          <a:xfrm>
            <a:off x="6072198" y="2428868"/>
            <a:ext cx="2836014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68" y="1285860"/>
            <a:ext cx="3009382" cy="225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2500306"/>
            <a:ext cx="3107553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347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Игры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Фатуллаева\Desktop\фото работа\_cbSgdPzB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14421"/>
            <a:ext cx="3163792" cy="237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фото работа\фото работа\auFGdHyYxO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47562"/>
            <a:ext cx="2707649" cy="361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E:\фото работа\фото работа\CVlxvqBTzb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5691"/>
            <a:ext cx="3240803" cy="243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Фатуллаева\Desktop\IH2ziZZGl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524719"/>
            <a:ext cx="2334409" cy="311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Опытно-экспериментальная деятельность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29" b="33921"/>
          <a:stretch>
            <a:fillRect/>
          </a:stretch>
        </p:blipFill>
        <p:spPr>
          <a:xfrm>
            <a:off x="1643042" y="1500174"/>
            <a:ext cx="308612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4071942"/>
            <a:ext cx="1928826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364" y="4143380"/>
            <a:ext cx="18752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s://www.maam.ru/upload/blogs/detsad-234516-1489086804.jpg"/>
          <p:cNvPicPr>
            <a:picLocks noChangeAspect="1" noChangeArrowheads="1"/>
          </p:cNvPicPr>
          <p:nvPr/>
        </p:nvPicPr>
        <p:blipFill>
          <a:blip r:embed="rId6"/>
          <a:srcRect b="5334"/>
          <a:stretch>
            <a:fillRect/>
          </a:stretch>
        </p:blipFill>
        <p:spPr bwMode="auto">
          <a:xfrm>
            <a:off x="5214942" y="4214818"/>
            <a:ext cx="350902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s://i.pinimg.com/originals/da/ed/eb/daedeb138b85541dff92bc84a2b8d8b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1571523"/>
            <a:ext cx="3535210" cy="235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Опытно-экспериментальная деятельность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4" y="1428736"/>
            <a:ext cx="459556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4143380"/>
            <a:ext cx="1714512" cy="228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143380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1357298"/>
            <a:ext cx="176809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s://avatars.mds.yandex.net/i?id=d84a6c050a8f69fa9fee5bb2ccf95937_l-5235271-images-thumbs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377"/>
          <a:stretch>
            <a:fillRect/>
          </a:stretch>
        </p:blipFill>
        <p:spPr bwMode="auto">
          <a:xfrm>
            <a:off x="214282" y="2214554"/>
            <a:ext cx="1928826" cy="1543060"/>
          </a:xfrm>
          <a:prstGeom prst="rect">
            <a:avLst/>
          </a:prstGeom>
          <a:noFill/>
        </p:spPr>
      </p:pic>
      <p:pic>
        <p:nvPicPr>
          <p:cNvPr id="21510" name="Picture 6" descr="https://i2.wp.com/ds02.infourok.ru/uploads/ex/00eb/00035c4a-2110b152/hello_html_m564f1c8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4929198"/>
            <a:ext cx="219076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https://www.maam.ru/upload/blogs/detsad-9027-1525715143.jpg"/>
          <p:cNvPicPr>
            <a:picLocks noChangeAspect="1" noChangeArrowheads="1"/>
          </p:cNvPicPr>
          <p:nvPr/>
        </p:nvPicPr>
        <p:blipFill>
          <a:blip r:embed="rId9" cstate="print"/>
          <a:srcRect b="6160"/>
          <a:stretch>
            <a:fillRect/>
          </a:stretch>
        </p:blipFill>
        <p:spPr bwMode="auto">
          <a:xfrm>
            <a:off x="4572000" y="5072074"/>
            <a:ext cx="203106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606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Опытно-экспериментальная деятельность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940700" y="1488268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392906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3857628"/>
            <a:ext cx="3515401" cy="263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tacon.ru/wp-content/uploads/4/a/b/4abf92d8b73617a727bb621d11eed2f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643050"/>
            <a:ext cx="342707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37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Опытно-экспериментальная деятельность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392906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1285860"/>
            <a:ext cx="3270475" cy="245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99"/>
          <a:stretch>
            <a:fillRect/>
          </a:stretch>
        </p:blipFill>
        <p:spPr>
          <a:xfrm>
            <a:off x="1214414" y="1857364"/>
            <a:ext cx="392994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792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Опытно-экспериментальная деятельность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2" y="1071546"/>
            <a:ext cx="2722612" cy="36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857364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7" t="13532" r="9889" b="14229"/>
          <a:stretch/>
        </p:blipFill>
        <p:spPr>
          <a:xfrm>
            <a:off x="3428992" y="4572008"/>
            <a:ext cx="3081849" cy="188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4357694"/>
            <a:ext cx="1239092" cy="219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38491" y="1547800"/>
            <a:ext cx="323852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36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3" y="642918"/>
            <a:ext cx="70723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Формирование у дошкольников осознанно – правильного отношения к окружающим природным явлениям и объектам.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1.Формировать элементарные экологические знания и представления, начала экологического мировоззрения.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2.Уточнять, систематизировать и углублять знания детей о живой и неживой природе.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3.Формировать представление о том,  что человек – часть природы, его жизнь зависит от состояния природных объектов, а их сохранность – обязанность человека;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4.Формировать бережное и ответственное отношение к миру природы.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91613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Акции и проекты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785926"/>
            <a:ext cx="2000264" cy="2365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4500570"/>
            <a:ext cx="1000132" cy="21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1571612"/>
            <a:ext cx="1771920" cy="236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2214554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214818"/>
            <a:ext cx="511394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869" y="1357298"/>
            <a:ext cx="292895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каждого по зернышку!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7554" y="4000504"/>
            <a:ext cx="34290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рубите елочки!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192880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Птичья столовая!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928663" y="1583754"/>
            <a:ext cx="27146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Берегите лес от пожара!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57157" y="4298398"/>
            <a:ext cx="264320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Покормим птиц зимой!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Акции и проекты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3991" y="1119489"/>
            <a:ext cx="292895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каждого по зернышку!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05488" y="4214927"/>
            <a:ext cx="34290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Сохраним елочки!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1928802"/>
            <a:ext cx="22860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Берегите первоцветы!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928663" y="1583754"/>
            <a:ext cx="27146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Берегите лес от пожара!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57174" y="4036211"/>
            <a:ext cx="264320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Покормим птиц зимой!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252" y="4497904"/>
            <a:ext cx="2976037" cy="223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4536" y="2223998"/>
            <a:ext cx="2712117" cy="212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53784" y="4399842"/>
            <a:ext cx="2987823" cy="224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1219" y="1446387"/>
            <a:ext cx="17145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0394" y="3812040"/>
            <a:ext cx="2085280" cy="278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922" y="2029387"/>
            <a:ext cx="2574032" cy="193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984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Акции и проекты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1" y="1643050"/>
            <a:ext cx="307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«Зимующие птицы»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928926" y="2000240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2071678"/>
            <a:ext cx="206692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3244334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«Огород на окне»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571480"/>
            <a:ext cx="1984530" cy="264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9454" y="3929066"/>
            <a:ext cx="178595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929066"/>
            <a:ext cx="1857388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C:\Users\Irina\Desktop\Лента новостей\2022-2023г\Акция Покормите птиц зимой!»,\image-05-12-22-01-12 (1)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74" y="4500570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285852" y="214290"/>
            <a:ext cx="7286676" cy="107157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428604"/>
            <a:ext cx="72152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Экологический марафон « Моя </a:t>
            </a:r>
            <a:r>
              <a:rPr lang="ru-RU" sz="2000" dirty="0" err="1" smtClean="0">
                <a:solidFill>
                  <a:srgbClr val="C00000"/>
                </a:solidFill>
              </a:rPr>
              <a:t>Югра-моя</a:t>
            </a:r>
            <a:r>
              <a:rPr lang="ru-RU" sz="2000" dirty="0" smtClean="0">
                <a:solidFill>
                  <a:srgbClr val="C00000"/>
                </a:solidFill>
              </a:rPr>
              <a:t> планета!»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экологический фестиваль « </a:t>
            </a:r>
            <a:r>
              <a:rPr lang="ru-RU" sz="2000" dirty="0" err="1" smtClean="0">
                <a:solidFill>
                  <a:srgbClr val="C00000"/>
                </a:solidFill>
              </a:rPr>
              <a:t>Экодетство</a:t>
            </a:r>
            <a:r>
              <a:rPr lang="ru-RU" sz="2000" dirty="0" smtClean="0">
                <a:solidFill>
                  <a:srgbClr val="C00000"/>
                </a:solidFill>
              </a:rPr>
              <a:t>»</a:t>
            </a:r>
          </a:p>
          <a:p>
            <a:endParaRPr lang="ru-RU" dirty="0"/>
          </a:p>
        </p:txBody>
      </p:sp>
      <p:pic>
        <p:nvPicPr>
          <p:cNvPr id="49155" name="Picture 3" descr="C:\Users\Irina\Desktop\Лента новостей\2022-2023г\Марафон Моя Югра-моя планета\7 марта Красная книга\20230309_151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C:\Users\Irina\Desktop\Лента новостей\2022-2023г\Марафон Моя Югра-моя планета\9 марта Забота о братьях меньших\IMG20230302111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3722580" cy="167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C:\Users\Irina\Desktop\Лента новостей\2022-2023г\Марафон Моя Югра-моя планета\9 марта Забота о братьях меньших\IMG20230302113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428736"/>
            <a:ext cx="365127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C:\Users\Irina\Desktop\Лента новостей\2022-2023г\Марафон Моя Югра-моя планета\10 марта Выставка рисунков, закрытие марафона\IMG20211208160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357562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9" name="Picture 7" descr="C:\Users\Irina\Desktop\Лента новостей\2022-2023г\Марафон Моя Югра-моя планета\9 марта Забота о братьях меньших\image-02-03-23-11-13-15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822029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C:\Users\Irina\Desktop\Лента новостей\2022-2023г\Марафон Моя Югра-моя планета\7 марта Красная книга\20230309_1517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4786322"/>
            <a:ext cx="243076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 descr="C:\Users\Irina\Desktop\Лента новостей\2022-2023г\Марафон Моя Югра-моя планета\9 марта Забота о братьях меньших\IMG20230302110300.jpg"/>
          <p:cNvPicPr>
            <a:picLocks noChangeAspect="1" noChangeArrowheads="1"/>
          </p:cNvPicPr>
          <p:nvPr/>
        </p:nvPicPr>
        <p:blipFill>
          <a:blip r:embed="rId9" cstate="print"/>
          <a:srcRect r="19515"/>
          <a:stretch>
            <a:fillRect/>
          </a:stretch>
        </p:blipFill>
        <p:spPr bwMode="auto">
          <a:xfrm>
            <a:off x="6143636" y="3357561"/>
            <a:ext cx="2714644" cy="151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Чтение художественной литературы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Фатуллаева\Desktop\C7fgjxV3C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056710"/>
            <a:ext cx="3525542" cy="264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Фатуллаева\Desktop\5NVgQjOVP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27272"/>
            <a:ext cx="3066800" cy="408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Фатуллаева\Desktop\mdl3Lsl3p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9824" y="1223376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31" y="1564997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285984" y="285728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Взаимодействие с семьей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E:\фото работа\фото акции покормим птиц зимой\uAhbZjPKh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596" y="3729382"/>
            <a:ext cx="2145420" cy="286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Фатуллаева\Desktop\PqpGAr_sNi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8484" y="1196752"/>
            <a:ext cx="2786082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Фатуллаева\Desktop\yKETlAjbU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643314"/>
            <a:ext cx="20895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Фатуллаева\Desktop\jsohpBfjGZ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198" y="1196752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87" y="1907687"/>
            <a:ext cx="206692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Выставки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E:\аттестация\фото ФЛА\конкурс Дары осени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514334" cy="188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аттестация\фото ФЛА\конкурс Лучшая корм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285" y="1454143"/>
            <a:ext cx="4330554" cy="199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фото работа\комушки 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3959" y="4097302"/>
            <a:ext cx="3871322" cy="206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Фатуллаева\Desktop\фото работа\IMG-20191229-WA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10" y="3955283"/>
            <a:ext cx="4541531" cy="209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85852" y="1142984"/>
            <a:ext cx="3143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Дары осени!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26" y="1035917"/>
            <a:ext cx="3143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Лучшая кормушка!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3571876"/>
            <a:ext cx="45005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Елочка - зеленая иголочка!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3341043"/>
            <a:ext cx="3143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Птичья столовая!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Выставки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1142984"/>
            <a:ext cx="3143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Овощной переполох!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1571612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" name="Picture 1" descr="DkPUL6VJu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214422"/>
            <a:ext cx="3081879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20191125_122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214686"/>
            <a:ext cx="3143272" cy="161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57818" y="2786058"/>
            <a:ext cx="30004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Лучшая кормушка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Натали\Методическая работа 2019-2020 уч.г\КОНКУРСЫ\2019-2020г\конкурс осеннее чудо\2019\Фото Конкурс Дары осени\DSC_0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214950"/>
            <a:ext cx="2412974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Натали\Методическая работа 2019-2020 уч.г\КОНКУРСЫ\2019-2020г\конкурс осеннее чудо\2019\Фото Конкурс Дары осени\DSC_02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714620"/>
            <a:ext cx="1357322" cy="241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Натали\Методическая работа 2019-2020 уч.г\КОНКУРСЫ\2019-2020г\конкурс осеннее чудо\2019\Фото Конкурс Дары осени\DSC_0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429132"/>
            <a:ext cx="317502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86050" y="3929066"/>
            <a:ext cx="27860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Дары Осени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C:\Натали\Методическая работа 2019-2020 уч.г\КОНКУРСЫ\2019-2020г\конкурс осеннее чудо\2019\Фото Конкурс Дары осени\DSC_01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4857760"/>
            <a:ext cx="3000396" cy="168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585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НОД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E:\фото работа\10.12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357298"/>
            <a:ext cx="4332173" cy="199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Фатуллаева\Desktop\фото работа\9nikEyKiR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3116"/>
            <a:ext cx="1527660" cy="331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546" y="3929066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C:\Users\Irina\Desktop\Лента новостей\2022-2023г\Марафон Моя Югра-моя планета\6 марта Волшебные звуки природы\IMG202210201029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929066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НОД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E:\фото работа\лида\IMG2021011909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142984"/>
            <a:ext cx="3419930" cy="256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E:\фото работа\IMG20210119090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0507" y="1124744"/>
            <a:ext cx="3643846" cy="273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E:\фото работа\IMG2021011909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929066"/>
            <a:ext cx="3578714" cy="268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57818" y="3643314"/>
            <a:ext cx="2928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2000" b="1" i="1" dirty="0" err="1" smtClean="0">
                <a:solidFill>
                  <a:srgbClr val="7030A0"/>
                </a:solidFill>
                <a:latin typeface="Monotype Corsiva" pitchFamily="66" charset="0"/>
              </a:rPr>
              <a:t>Земля-наша</a:t>
            </a:r>
            <a:r>
              <a:rPr lang="ru-RU" sz="2000" b="1" i="1" dirty="0" smtClean="0">
                <a:solidFill>
                  <a:srgbClr val="7030A0"/>
                </a:solidFill>
                <a:latin typeface="Monotype Corsiva" pitchFamily="66" charset="0"/>
              </a:rPr>
              <a:t> Планета»</a:t>
            </a:r>
            <a:endParaRPr lang="ru-RU" sz="20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193" name="Picture 1" descr="C:\Users\Irina\Desktop\Лента новостей\2022-2023г\Марафон Моя Югра-моя планета\10 марта Выставка рисунков, закрытие марафона\IMG20220429112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071942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83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14612" y="1857364"/>
            <a:ext cx="52864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-НОД познавательного цикла;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-Экскурсии в природу;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-Трудовая деятельность в уголке природы, на участке и на огороде;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-Чтение художественной литературы, рассматривание демонстрационного материала, заучивание пословиц, стихов, поговорок;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-Дидактические, сюжетно-ролевые, подвижные игры;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-Проведение музыкальных и спортивных развлечений;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-Выставки детских работ;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-Наблюдение за животным и растительным миром, за трудом взрослых;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-Экспериментирование.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671" y="1000108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Формы работы по экологическому воспитанию: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НОД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4285" y="2214551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2357430"/>
            <a:ext cx="2626103" cy="350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1214422"/>
            <a:ext cx="3294848" cy="247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14744" y="3643314"/>
            <a:ext cx="2494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Животные из песка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s://www.maam.ru/upload/blogs/detsad-288623-1474132973.jpg"/>
          <p:cNvPicPr>
            <a:picLocks noChangeAspect="1" noChangeArrowheads="1"/>
          </p:cNvPicPr>
          <p:nvPr/>
        </p:nvPicPr>
        <p:blipFill>
          <a:blip r:embed="rId6"/>
          <a:srcRect b="4542"/>
          <a:stretch>
            <a:fillRect/>
          </a:stretch>
        </p:blipFill>
        <p:spPr bwMode="auto">
          <a:xfrm>
            <a:off x="3143240" y="4357694"/>
            <a:ext cx="3608208" cy="1928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14744" y="6286520"/>
            <a:ext cx="2874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Волшебная фасоль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3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НОД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052736"/>
            <a:ext cx="3672408" cy="274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933056"/>
            <a:ext cx="3419872" cy="256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416" y="1628800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286380" y="5643578"/>
            <a:ext cx="345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Посадка овощей, цветов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4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НОД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772816"/>
            <a:ext cx="2794620" cy="372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1357298"/>
            <a:ext cx="3150096" cy="236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176" y="4316306"/>
            <a:ext cx="2574032" cy="193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3676464"/>
            <a:ext cx="2430016" cy="182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86248" y="385762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Школа Эколога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Благоустройство  территории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https://sun9-4.userapi.com/impf/IGXEUWrrzD4m1Y05OoIPYTkeSXtPscJPtBFzeQ/rD7x8l0mRcM.jpg?size=810x1080&amp;quality=96&amp;sign=93b9b1177e5c1aee5868b2ed6fffdf1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142984"/>
            <a:ext cx="2130409" cy="284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sun9-68.userapi.com/impf/hgoRW2swa2Q27YzzeU8dFjo81v2RVVCM5qDsKg/NKpcnC7klBI.jpg?size=810x1080&amp;quality=96&amp;sign=d59ddc48f7ac6bd6f373a0946d13d30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214422"/>
            <a:ext cx="2125280" cy="283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DS2\Desktop\20210825_094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428736"/>
            <a:ext cx="1754662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DS2\Desktop\20210825_094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214818"/>
            <a:ext cx="1977998" cy="203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DS2\Desktop\20210825_0948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14818"/>
            <a:ext cx="2428892" cy="202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DS2\Desktop\20210825_0948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4286256"/>
            <a:ext cx="2428892" cy="195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Работа с календарем природы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Фатуллаева\Desktop\p1_2388506_c4846b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000504"/>
            <a:ext cx="3786214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Фатуллаева\Desktop\1017147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428736"/>
            <a:ext cx="3071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Фатуллаева\Desktop\20210203_155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53069" y="2047865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Уход за цветами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E:\фото работа\уход за растени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966" y="3212976"/>
            <a:ext cx="1860946" cy="320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фото работа\уход за растениями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027" y="1461852"/>
            <a:ext cx="1928248" cy="281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Фатуллаева\Desktop\npj2gl6hzx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811" y="1247562"/>
            <a:ext cx="1747226" cy="326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9750" y="1916832"/>
            <a:ext cx="2434580" cy="324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Участие в конкурсах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ЭКОЛОГИЯ раб. комп\2021 апрель аттестация\разделы\1 раздел\1.4\Диплом II степен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1500198" cy="21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ЭКОЛОГИЯ раб. комп\2021 апрель аттестация\разделы\3 раздел\3.6\Азанов Ива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785926"/>
            <a:ext cx="2425678" cy="171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ЭКОЛОГИЯ раб. комп\2021 апрель аттестация\разделы\3 раздел\3.6\Космос Барсуков 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500174"/>
            <a:ext cx="1511483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184900" y="3714752"/>
          <a:ext cx="1516253" cy="2143140"/>
        </p:xfrm>
        <a:graphic>
          <a:graphicData uri="http://schemas.openxmlformats.org/presentationml/2006/ole">
            <p:oleObj spid="_x0000_s1051" name="PDF" r:id="rId7" imgW="0" imgH="0" progId="FoxitReader.Document">
              <p:embed/>
            </p:oleObj>
          </a:graphicData>
        </a:graphic>
      </p:graphicFrame>
      <p:pic>
        <p:nvPicPr>
          <p:cNvPr id="1030" name="Picture 6" descr="F:\ЭКОЛОГИЯ раб. комп\2021 апрель аттестация\разделы\3 раздел\3.6\слет птиц. Пачганов Мир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1076" y="1500175"/>
            <a:ext cx="151030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ЭКОЛОГИЯ раб. комп\2021 апрель аттестация\разделы\1 раздел\1.4\Фатуллаева Лидия Александровна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3929066"/>
            <a:ext cx="2643206" cy="186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3979600" y="3714752"/>
          <a:ext cx="1516252" cy="2143140"/>
        </p:xfrm>
        <a:graphic>
          <a:graphicData uri="http://schemas.openxmlformats.org/presentationml/2006/ole">
            <p:oleObj spid="_x0000_s1052" name="PDF" r:id="rId10" imgW="0" imgH="0" progId="FoxitReader.Document">
              <p:embed/>
            </p:oleObj>
          </a:graphicData>
        </a:graphic>
      </p:graphicFrame>
      <p:pic>
        <p:nvPicPr>
          <p:cNvPr id="1033" name="Picture 9" descr="F:\ЭКОЛОГИЯ раб. комп\2021 апрель аттестация\Аттестация Фатуллаева Л. А\Дипломы и грамоты\2020-2021\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6644" y="1500174"/>
            <a:ext cx="1408527" cy="199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Участие в конкурсах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14330717"/>
              </p:ext>
            </p:extLst>
          </p:nvPr>
        </p:nvGraphicFramePr>
        <p:xfrm>
          <a:off x="2539520" y="1461852"/>
          <a:ext cx="1463795" cy="2071484"/>
        </p:xfrm>
        <a:graphic>
          <a:graphicData uri="http://schemas.openxmlformats.org/presentationml/2006/ole">
            <p:oleObj spid="_x0000_s2060" name="Acrobat Document" r:id="rId4" imgW="5310360" imgH="7521840" progId="Acrobat.Document.DC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02361442"/>
              </p:ext>
            </p:extLst>
          </p:nvPr>
        </p:nvGraphicFramePr>
        <p:xfrm>
          <a:off x="4129060" y="1461852"/>
          <a:ext cx="1468692" cy="2078415"/>
        </p:xfrm>
        <a:graphic>
          <a:graphicData uri="http://schemas.openxmlformats.org/presentationml/2006/ole">
            <p:oleObj spid="_x0000_s2061" name="Acrobat Document" r:id="rId5" imgW="5310360" imgH="7521840" progId="Acrobat.Document.DC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23331418"/>
              </p:ext>
            </p:extLst>
          </p:nvPr>
        </p:nvGraphicFramePr>
        <p:xfrm>
          <a:off x="5805409" y="1451644"/>
          <a:ext cx="1463795" cy="2071484"/>
        </p:xfrm>
        <a:graphic>
          <a:graphicData uri="http://schemas.openxmlformats.org/presentationml/2006/ole">
            <p:oleObj spid="_x0000_s2062" name="Acrobat Document" r:id="rId6" imgW="5310360" imgH="7521840" progId="Acrobat.Document.DC">
              <p:embed/>
            </p:oleObj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5922" y="1470047"/>
            <a:ext cx="1464917" cy="2071484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7179992"/>
              </p:ext>
            </p:extLst>
          </p:nvPr>
        </p:nvGraphicFramePr>
        <p:xfrm>
          <a:off x="944452" y="1461852"/>
          <a:ext cx="1463795" cy="2071484"/>
        </p:xfrm>
        <a:graphic>
          <a:graphicData uri="http://schemas.openxmlformats.org/presentationml/2006/ole">
            <p:oleObj spid="_x0000_s2063" name="Acrobat Document" r:id="rId8" imgW="5310360" imgH="7521840" progId="Acrobat.Document.DC">
              <p:embed/>
            </p:oleObj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472" y="3831540"/>
            <a:ext cx="1493633" cy="2112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4666" y="3836118"/>
            <a:ext cx="1495237" cy="2105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9024" y="3849048"/>
            <a:ext cx="1482424" cy="209522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22555644"/>
              </p:ext>
            </p:extLst>
          </p:nvPr>
        </p:nvGraphicFramePr>
        <p:xfrm>
          <a:off x="5891196" y="3849048"/>
          <a:ext cx="1479039" cy="2093056"/>
        </p:xfrm>
        <a:graphic>
          <a:graphicData uri="http://schemas.openxmlformats.org/presentationml/2006/ole">
            <p:oleObj spid="_x0000_s2064" name="Acrobat Document" r:id="rId12" imgW="5310360" imgH="7521840" progId="Acrobat.Document.DC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3210996"/>
              </p:ext>
            </p:extLst>
          </p:nvPr>
        </p:nvGraphicFramePr>
        <p:xfrm>
          <a:off x="7444355" y="3849048"/>
          <a:ext cx="1466636" cy="2075504"/>
        </p:xfrm>
        <a:graphic>
          <a:graphicData uri="http://schemas.openxmlformats.org/presentationml/2006/ole">
            <p:oleObj spid="_x0000_s2065" name="Acrobat Document" r:id="rId13" imgW="5310360" imgH="7521840" progId="Acrobat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685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Взаимодействие с социумом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1285852" y="1907801"/>
            <a:ext cx="7358114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  СДК   д. Шапша;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МКУ ХМР «ЦБС» библиотека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д.Шапша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Природный парк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Самаровский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чугас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Центроспас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Югория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Шапша;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ФАП д. Шапша;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Государственный музей Природы и Человека г. Ханты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Мансийск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Дом – интернат для престарелых и инвалидов «Уют» д. Шапша;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МКОУ ХМР СОШ д. Шапша.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785794"/>
            <a:ext cx="64294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Всё хорошее в детях из детства!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Как истоки добра пробудить?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Прикоснуться к природе всем сердцем: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Удивиться, узнать, полюбить!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Мы хотим, чтоб земля расцветала.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Росли как цветы, малыши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Чтоб для них экология стала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Не наукой, а частью души!</a:t>
            </a:r>
            <a:endParaRPr lang="ru-RU" sz="3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312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Экскурсии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фото работа\экскурсия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181" y="1705702"/>
            <a:ext cx="2909453" cy="233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 работа\экскурсия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794" y="4156009"/>
            <a:ext cx="2007637" cy="229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аттестация\фото ФЛА\Зимующие пти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7258" y="2132950"/>
            <a:ext cx="2437923" cy="182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Фатуллаева\Desktop\фото работа\CVlxvqBTzb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212839"/>
            <a:ext cx="2982663" cy="223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239760" y="1247562"/>
            <a:ext cx="20717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Осенний лес!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8509" y="1461727"/>
            <a:ext cx="27146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гости к белочке 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306" y="3934114"/>
            <a:ext cx="1861118" cy="248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488" y="1779061"/>
            <a:ext cx="3088665" cy="231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237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123728" y="157891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Экскурсии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30" name="Picture 6" descr="F:\аттестация\фото ФЛА\Экскурсия в зимний ле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687696"/>
            <a:ext cx="2567552" cy="288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F:\аттестация\фото ФЛА\Экскурсия к реке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16138"/>
            <a:ext cx="4980782" cy="188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623" y="4041469"/>
            <a:ext cx="3259912" cy="244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88478" y="1146496"/>
            <a:ext cx="250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реке, осенью!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47163" y="3374859"/>
            <a:ext cx="25933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Самаровский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чугас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65315" y="3683127"/>
            <a:ext cx="250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Зимний лес!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299" y="1666145"/>
            <a:ext cx="2574032" cy="193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43805" y="1296813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в лесу!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0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123728" y="161891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Экскурсии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4019" y="3681690"/>
            <a:ext cx="250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реке, весной!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0202" y="3610219"/>
            <a:ext cx="25933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Самаровский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чугас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1045882"/>
            <a:ext cx="250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Зимний лес!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6766" y="3901197"/>
            <a:ext cx="3294112" cy="247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561" y="1486276"/>
            <a:ext cx="3657326" cy="18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5932" y="4008708"/>
            <a:ext cx="3677712" cy="239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228208"/>
            <a:ext cx="1919622" cy="255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490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123728" y="161891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Экскурсии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3643314"/>
            <a:ext cx="250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Здравствуй Осень!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0202" y="3610219"/>
            <a:ext cx="25933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Самаровский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чугас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19044" y="1106095"/>
            <a:ext cx="3600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гости к медведю Степану!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3964983"/>
            <a:ext cx="2893017" cy="289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6" y="3946926"/>
            <a:ext cx="3540439" cy="265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618" y="1389280"/>
            <a:ext cx="3067811" cy="230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56" y="1071546"/>
            <a:ext cx="2675441" cy="267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4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5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411760" y="149641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Праздники и развлечения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F:\аттестация\фото ФЛА\развлечение Синичкин д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382324"/>
            <a:ext cx="3127536" cy="234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аттестация\фото ФЛА\праздник 8 марта!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44824"/>
            <a:ext cx="2875972" cy="383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F:\аттестация\фото ФЛА\интерактивное занятие Друзья лес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2086" y="1578223"/>
            <a:ext cx="3299410" cy="2474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18645" y="4052781"/>
            <a:ext cx="24609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Синичкин день!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00192" y="1392157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весны!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54770" y="1101721"/>
            <a:ext cx="22145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леса!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oud.prezentacii.org/18/09/75853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357422" y="214290"/>
            <a:ext cx="5572164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Праздники и развлечения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F:\аттестация\фото ФЛА\Праздник ос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9204" y="1549524"/>
            <a:ext cx="2908599" cy="21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47664" y="1190371"/>
            <a:ext cx="2016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кошек!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42714" y="1047507"/>
            <a:ext cx="21593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гостях у осени!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72816" y="2936319"/>
            <a:ext cx="22145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журавля!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440" y="1547604"/>
            <a:ext cx="2383155" cy="317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140" y="4704701"/>
            <a:ext cx="3949228" cy="182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508" y="3446229"/>
            <a:ext cx="2959662" cy="308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06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564</Words>
  <Application>Microsoft Office PowerPoint</Application>
  <PresentationFormat>Экран (4:3)</PresentationFormat>
  <Paragraphs>126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Тема Office</vt:lpstr>
      <vt:lpstr>PDF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ната</cp:lastModifiedBy>
  <cp:revision>84</cp:revision>
  <dcterms:created xsi:type="dcterms:W3CDTF">2021-01-29T07:15:56Z</dcterms:created>
  <dcterms:modified xsi:type="dcterms:W3CDTF">2023-05-18T05:09:14Z</dcterms:modified>
</cp:coreProperties>
</file>