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5" r:id="rId1"/>
  </p:sldMasterIdLst>
  <p:sldIdLst>
    <p:sldId id="256" r:id="rId2"/>
    <p:sldId id="283" r:id="rId3"/>
    <p:sldId id="284" r:id="rId4"/>
    <p:sldId id="285" r:id="rId5"/>
    <p:sldId id="288" r:id="rId6"/>
    <p:sldId id="287" r:id="rId7"/>
    <p:sldId id="286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2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6843" y="3887812"/>
            <a:ext cx="12195668" cy="45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5488" y="2166364"/>
            <a:ext cx="11247120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7472" y="3913632"/>
            <a:ext cx="11506200" cy="4572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14.04.2023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35229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14.04.2023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9942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070EDB98-031A-4DB3-AA8B-A8407F453FDF}" type="datetimeFigureOut">
              <a:rPr lang="ru-RU" smtClean="0"/>
              <a:pPr/>
              <a:t>14.04.2023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766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14.04.2023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0110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-6843" y="3887812"/>
            <a:ext cx="12195668" cy="45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488" y="2167128"/>
            <a:ext cx="11247120" cy="173736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7472" y="3913212"/>
            <a:ext cx="11503152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70EDB98-031A-4DB3-AA8B-A8407F453FDF}" type="datetimeFigureOut">
              <a:rPr lang="ru-RU" smtClean="0"/>
              <a:pPr/>
              <a:t>14.04.2023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30822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14.04.2023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6617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14.04.2023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6420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14.04.2023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5841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14.04.2023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965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14.04.2023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7083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14.04.2023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195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070EDB98-031A-4DB3-AA8B-A8407F453FDF}" type="datetimeFigureOut">
              <a:rPr lang="ru-RU" smtClean="0"/>
              <a:pPr/>
              <a:t>14.04.2023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64040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65994" y="241070"/>
            <a:ext cx="7766936" cy="1620982"/>
          </a:xfrm>
          <a:ln>
            <a:solidFill>
              <a:schemeClr val="accent2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solidFill>
                  <a:schemeClr val="accent4"/>
                </a:solidFill>
              </a:rPr>
              <a:t>Муниципальное бюджетное дошкольное образовательное учреждение детский сад общеразвивающего вида с приоритетным осуществлением деятельности по физическому развитию воспитанников №6 г. Задонска Липецкой области</a:t>
            </a:r>
            <a:r>
              <a:rPr lang="ru-RU" sz="16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b="1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C:\Users\Админ\Downloads\20220804_14153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3078752" y="2836985"/>
            <a:ext cx="6232395" cy="34654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85964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Дополнительная общеразвивающая программа технической направленности «Юные программисты»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17" y="2240282"/>
            <a:ext cx="4675909" cy="35245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942" y="2302221"/>
            <a:ext cx="4456142" cy="34626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39215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Дополнительная </a:t>
            </a:r>
            <a:r>
              <a:rPr lang="ru-RU" dirty="0" smtClean="0"/>
              <a:t>общеразвивающая </a:t>
            </a:r>
            <a:r>
              <a:rPr lang="ru-RU" dirty="0"/>
              <a:t>программа </a:t>
            </a:r>
            <a:r>
              <a:rPr lang="ru-RU" dirty="0" smtClean="0"/>
              <a:t> физкультурно-спортивной направленности «весёлые шашки»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694" y="1970116"/>
            <a:ext cx="1731003" cy="23053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09" y="4496256"/>
            <a:ext cx="3006710" cy="22576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889" y="1970116"/>
            <a:ext cx="2474071" cy="18576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989" y="4421356"/>
            <a:ext cx="3106462" cy="23325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101" y="3957179"/>
            <a:ext cx="2178125" cy="29008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60" y="1904342"/>
            <a:ext cx="1829778" cy="2436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014004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Дополнительная общеразвивающая программа естественнонаучной направленности «Хочу всё знать»</a:t>
            </a:r>
            <a:endParaRPr lang="ru-RU" dirty="0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393" y="2625230"/>
            <a:ext cx="4326546" cy="32482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1068" y="2059867"/>
            <a:ext cx="3303550" cy="44047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514" y="2059867"/>
            <a:ext cx="3393750" cy="4525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075094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Дополнительная общеразвивающая программа «Ментальная арифметика»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0" y="2507272"/>
            <a:ext cx="5737909" cy="39223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7111" y="2507272"/>
            <a:ext cx="5314988" cy="39862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08055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Дополнительная программа «</a:t>
            </a:r>
            <a:r>
              <a:rPr lang="ru-RU" dirty="0" err="1" smtClean="0"/>
              <a:t>Звуковичок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75" y="2492394"/>
            <a:ext cx="4911448" cy="36835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7124" y="2492395"/>
            <a:ext cx="4801972" cy="3601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028069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Дополнительная программа общеразвивающей направленности «Весёлая грамматика»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568" y="1974582"/>
            <a:ext cx="2647398" cy="47064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265" y="1922864"/>
            <a:ext cx="2636734" cy="4687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672" y="1974582"/>
            <a:ext cx="2652742" cy="47159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4726080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каймление">
  <a:themeElements>
    <a:clrScheme name="Окаймление">
      <a:dk1>
        <a:srgbClr val="2C2C2C"/>
      </a:dk1>
      <a:lt1>
        <a:srgbClr val="FFFFFF"/>
      </a:lt1>
      <a:dk2>
        <a:srgbClr val="F56617"/>
      </a:dk2>
      <a:lt2>
        <a:srgbClr val="DDDDDD"/>
      </a:lt2>
      <a:accent1>
        <a:srgbClr val="FFC000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0"/>
      </a:accent6>
      <a:hlink>
        <a:srgbClr val="FF9933"/>
      </a:hlink>
      <a:folHlink>
        <a:srgbClr val="6C606A"/>
      </a:folHlink>
    </a:clrScheme>
    <a:fontScheme name="Окаймление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каймление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B7CF026C-957E-4F4E-893C-D02C23AB631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Окаймление</Template>
  <TotalTime>683</TotalTime>
  <Words>72</Words>
  <Application>Microsoft Office PowerPoint</Application>
  <PresentationFormat>Широкоэкранный</PresentationFormat>
  <Paragraphs>7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1" baseType="lpstr">
      <vt:lpstr>Corbel</vt:lpstr>
      <vt:lpstr>Times New Roman</vt:lpstr>
      <vt:lpstr>Wingdings</vt:lpstr>
      <vt:lpstr>Окаймление</vt:lpstr>
      <vt:lpstr>Муниципальное бюджетное дошкольное образовательное учреждение детский сад общеразвивающего вида с приоритетным осуществлением деятельности по физическому развитию воспитанников №6 г. Задонска Липецкой области </vt:lpstr>
      <vt:lpstr>Дополнительная общеразвивающая программа технической направленности «Юные программисты»</vt:lpstr>
      <vt:lpstr>Дополнительная общеразвивающая программа  физкультурно-спортивной направленности «весёлые шашки»</vt:lpstr>
      <vt:lpstr>Дополнительная общеразвивающая программа естественнонаучной направленности «Хочу всё знать»</vt:lpstr>
      <vt:lpstr>Дополнительная общеразвивающая программа «Ментальная арифметика»</vt:lpstr>
      <vt:lpstr>Дополнительная программа «Звуковичок»</vt:lpstr>
      <vt:lpstr>Дополнительная программа общеразвивающей направленности «Весёлая грамматика»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Внутренняя система оценки качества образования в МБДОУ детский сад № 6 г. Задонска</dc:title>
  <dc:creator>Елена</dc:creator>
  <cp:lastModifiedBy>Елена</cp:lastModifiedBy>
  <cp:revision>74</cp:revision>
  <dcterms:created xsi:type="dcterms:W3CDTF">2021-11-29T08:49:27Z</dcterms:created>
  <dcterms:modified xsi:type="dcterms:W3CDTF">2023-04-14T11:30:56Z</dcterms:modified>
</cp:coreProperties>
</file>