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0"/>
            <a:ext cx="9116568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23516" y="1542288"/>
            <a:ext cx="1671066" cy="160858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1451" y="1542288"/>
            <a:ext cx="1815846" cy="149580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51" y="4020311"/>
            <a:ext cx="2401062" cy="208407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33032" y="4079747"/>
            <a:ext cx="2321814" cy="202463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70532" y="524243"/>
            <a:ext cx="4910328" cy="67971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86711" y="501395"/>
            <a:ext cx="5106924" cy="82753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51304" y="585216"/>
            <a:ext cx="4753356" cy="5227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8482" y="594436"/>
            <a:ext cx="4987035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953" y="0"/>
            <a:ext cx="9157335" cy="6858000"/>
            <a:chOff x="-12953" y="0"/>
            <a:chExt cx="91573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7196" y="5386064"/>
              <a:ext cx="609600" cy="5971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" y="0"/>
              <a:ext cx="9125712" cy="6857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5374385"/>
              <a:ext cx="4932680" cy="1414780"/>
            </a:xfrm>
            <a:custGeom>
              <a:avLst/>
              <a:gdLst/>
              <a:ahLst/>
              <a:cxnLst/>
              <a:rect l="l" t="t" r="r" b="b"/>
              <a:pathLst>
                <a:path w="4932680" h="1414779">
                  <a:moveTo>
                    <a:pt x="2376678" y="0"/>
                  </a:moveTo>
                  <a:lnTo>
                    <a:pt x="2305141" y="271"/>
                  </a:lnTo>
                  <a:lnTo>
                    <a:pt x="2163552" y="2423"/>
                  </a:lnTo>
                  <a:lnTo>
                    <a:pt x="2024113" y="6673"/>
                  </a:lnTo>
                  <a:lnTo>
                    <a:pt x="1887029" y="12964"/>
                  </a:lnTo>
                  <a:lnTo>
                    <a:pt x="1752505" y="21239"/>
                  </a:lnTo>
                  <a:lnTo>
                    <a:pt x="1620746" y="31442"/>
                  </a:lnTo>
                  <a:lnTo>
                    <a:pt x="1491957" y="43516"/>
                  </a:lnTo>
                  <a:lnTo>
                    <a:pt x="1366343" y="57403"/>
                  </a:lnTo>
                  <a:lnTo>
                    <a:pt x="1244108" y="73049"/>
                  </a:lnTo>
                  <a:lnTo>
                    <a:pt x="1125459" y="90395"/>
                  </a:lnTo>
                  <a:lnTo>
                    <a:pt x="1010599" y="109385"/>
                  </a:lnTo>
                  <a:lnTo>
                    <a:pt x="954655" y="119479"/>
                  </a:lnTo>
                  <a:lnTo>
                    <a:pt x="899735" y="129962"/>
                  </a:lnTo>
                  <a:lnTo>
                    <a:pt x="845864" y="140828"/>
                  </a:lnTo>
                  <a:lnTo>
                    <a:pt x="793069" y="152070"/>
                  </a:lnTo>
                  <a:lnTo>
                    <a:pt x="741376" y="163681"/>
                  </a:lnTo>
                  <a:lnTo>
                    <a:pt x="690809" y="175652"/>
                  </a:lnTo>
                  <a:lnTo>
                    <a:pt x="641395" y="187978"/>
                  </a:lnTo>
                  <a:lnTo>
                    <a:pt x="593158" y="200651"/>
                  </a:lnTo>
                  <a:lnTo>
                    <a:pt x="546125" y="213665"/>
                  </a:lnTo>
                  <a:lnTo>
                    <a:pt x="500322" y="227011"/>
                  </a:lnTo>
                  <a:lnTo>
                    <a:pt x="455773" y="240683"/>
                  </a:lnTo>
                  <a:lnTo>
                    <a:pt x="412505" y="254674"/>
                  </a:lnTo>
                  <a:lnTo>
                    <a:pt x="370543" y="268977"/>
                  </a:lnTo>
                  <a:lnTo>
                    <a:pt x="329913" y="283585"/>
                  </a:lnTo>
                  <a:lnTo>
                    <a:pt x="290640" y="298490"/>
                  </a:lnTo>
                  <a:lnTo>
                    <a:pt x="252751" y="313685"/>
                  </a:lnTo>
                  <a:lnTo>
                    <a:pt x="216270" y="329164"/>
                  </a:lnTo>
                  <a:lnTo>
                    <a:pt x="181223" y="344920"/>
                  </a:lnTo>
                  <a:lnTo>
                    <a:pt x="115534" y="377231"/>
                  </a:lnTo>
                  <a:lnTo>
                    <a:pt x="55890" y="410562"/>
                  </a:lnTo>
                  <a:lnTo>
                    <a:pt x="2495" y="444857"/>
                  </a:lnTo>
                  <a:lnTo>
                    <a:pt x="0" y="967617"/>
                  </a:lnTo>
                  <a:lnTo>
                    <a:pt x="2495" y="969414"/>
                  </a:lnTo>
                  <a:lnTo>
                    <a:pt x="55890" y="1003709"/>
                  </a:lnTo>
                  <a:lnTo>
                    <a:pt x="115534" y="1037040"/>
                  </a:lnTo>
                  <a:lnTo>
                    <a:pt x="181223" y="1069351"/>
                  </a:lnTo>
                  <a:lnTo>
                    <a:pt x="216270" y="1085107"/>
                  </a:lnTo>
                  <a:lnTo>
                    <a:pt x="252751" y="1100586"/>
                  </a:lnTo>
                  <a:lnTo>
                    <a:pt x="290640" y="1115781"/>
                  </a:lnTo>
                  <a:lnTo>
                    <a:pt x="329913" y="1130686"/>
                  </a:lnTo>
                  <a:lnTo>
                    <a:pt x="370543" y="1145294"/>
                  </a:lnTo>
                  <a:lnTo>
                    <a:pt x="412505" y="1159597"/>
                  </a:lnTo>
                  <a:lnTo>
                    <a:pt x="455773" y="1173588"/>
                  </a:lnTo>
                  <a:lnTo>
                    <a:pt x="500322" y="1187260"/>
                  </a:lnTo>
                  <a:lnTo>
                    <a:pt x="546125" y="1200606"/>
                  </a:lnTo>
                  <a:lnTo>
                    <a:pt x="593158" y="1213620"/>
                  </a:lnTo>
                  <a:lnTo>
                    <a:pt x="641395" y="1226293"/>
                  </a:lnTo>
                  <a:lnTo>
                    <a:pt x="690809" y="1238619"/>
                  </a:lnTo>
                  <a:lnTo>
                    <a:pt x="741376" y="1250590"/>
                  </a:lnTo>
                  <a:lnTo>
                    <a:pt x="793069" y="1262201"/>
                  </a:lnTo>
                  <a:lnTo>
                    <a:pt x="845864" y="1273443"/>
                  </a:lnTo>
                  <a:lnTo>
                    <a:pt x="899735" y="1284309"/>
                  </a:lnTo>
                  <a:lnTo>
                    <a:pt x="954655" y="1294792"/>
                  </a:lnTo>
                  <a:lnTo>
                    <a:pt x="1010599" y="1304886"/>
                  </a:lnTo>
                  <a:lnTo>
                    <a:pt x="1125459" y="1323876"/>
                  </a:lnTo>
                  <a:lnTo>
                    <a:pt x="1244108" y="1341222"/>
                  </a:lnTo>
                  <a:lnTo>
                    <a:pt x="1366343" y="1356868"/>
                  </a:lnTo>
                  <a:lnTo>
                    <a:pt x="1491957" y="1370755"/>
                  </a:lnTo>
                  <a:lnTo>
                    <a:pt x="1620746" y="1382829"/>
                  </a:lnTo>
                  <a:lnTo>
                    <a:pt x="1752505" y="1393032"/>
                  </a:lnTo>
                  <a:lnTo>
                    <a:pt x="1887029" y="1401307"/>
                  </a:lnTo>
                  <a:lnTo>
                    <a:pt x="2024113" y="1407598"/>
                  </a:lnTo>
                  <a:lnTo>
                    <a:pt x="2163552" y="1411848"/>
                  </a:lnTo>
                  <a:lnTo>
                    <a:pt x="2305141" y="1414000"/>
                  </a:lnTo>
                  <a:lnTo>
                    <a:pt x="2376678" y="1414272"/>
                  </a:lnTo>
                  <a:lnTo>
                    <a:pt x="2519262" y="1413190"/>
                  </a:lnTo>
                  <a:lnTo>
                    <a:pt x="2659800" y="1409981"/>
                  </a:lnTo>
                  <a:lnTo>
                    <a:pt x="2798085" y="1404704"/>
                  </a:lnTo>
                  <a:lnTo>
                    <a:pt x="2933913" y="1397414"/>
                  </a:lnTo>
                  <a:lnTo>
                    <a:pt x="3067079" y="1388168"/>
                  </a:lnTo>
                  <a:lnTo>
                    <a:pt x="3197378" y="1377023"/>
                  </a:lnTo>
                  <a:lnTo>
                    <a:pt x="3324604" y="1364035"/>
                  </a:lnTo>
                  <a:lnTo>
                    <a:pt x="3448554" y="1349261"/>
                  </a:lnTo>
                  <a:lnTo>
                    <a:pt x="3569021" y="1332758"/>
                  </a:lnTo>
                  <a:lnTo>
                    <a:pt x="3685801" y="1314583"/>
                  </a:lnTo>
                  <a:lnTo>
                    <a:pt x="3742744" y="1304886"/>
                  </a:lnTo>
                  <a:lnTo>
                    <a:pt x="3798689" y="1294792"/>
                  </a:lnTo>
                  <a:lnTo>
                    <a:pt x="3853609" y="1284309"/>
                  </a:lnTo>
                  <a:lnTo>
                    <a:pt x="3907480" y="1273443"/>
                  </a:lnTo>
                  <a:lnTo>
                    <a:pt x="3960275" y="1262201"/>
                  </a:lnTo>
                  <a:lnTo>
                    <a:pt x="4011969" y="1250590"/>
                  </a:lnTo>
                  <a:lnTo>
                    <a:pt x="4062536" y="1238619"/>
                  </a:lnTo>
                  <a:lnTo>
                    <a:pt x="4111950" y="1226293"/>
                  </a:lnTo>
                  <a:lnTo>
                    <a:pt x="4160187" y="1213620"/>
                  </a:lnTo>
                  <a:lnTo>
                    <a:pt x="4207220" y="1200606"/>
                  </a:lnTo>
                  <a:lnTo>
                    <a:pt x="4253024" y="1187260"/>
                  </a:lnTo>
                  <a:lnTo>
                    <a:pt x="4297573" y="1173588"/>
                  </a:lnTo>
                  <a:lnTo>
                    <a:pt x="4340841" y="1159597"/>
                  </a:lnTo>
                  <a:lnTo>
                    <a:pt x="4382804" y="1145294"/>
                  </a:lnTo>
                  <a:lnTo>
                    <a:pt x="4423434" y="1130686"/>
                  </a:lnTo>
                  <a:lnTo>
                    <a:pt x="4462707" y="1115781"/>
                  </a:lnTo>
                  <a:lnTo>
                    <a:pt x="4500598" y="1100586"/>
                  </a:lnTo>
                  <a:lnTo>
                    <a:pt x="4537079" y="1085107"/>
                  </a:lnTo>
                  <a:lnTo>
                    <a:pt x="4572127" y="1069351"/>
                  </a:lnTo>
                  <a:lnTo>
                    <a:pt x="4637816" y="1037040"/>
                  </a:lnTo>
                  <a:lnTo>
                    <a:pt x="4697461" y="1003709"/>
                  </a:lnTo>
                  <a:lnTo>
                    <a:pt x="4750857" y="969414"/>
                  </a:lnTo>
                  <a:lnTo>
                    <a:pt x="4797798" y="934212"/>
                  </a:lnTo>
                  <a:lnTo>
                    <a:pt x="4838080" y="898160"/>
                  </a:lnTo>
                  <a:lnTo>
                    <a:pt x="4871498" y="861315"/>
                  </a:lnTo>
                  <a:lnTo>
                    <a:pt x="4897846" y="823733"/>
                  </a:lnTo>
                  <a:lnTo>
                    <a:pt x="4916920" y="785472"/>
                  </a:lnTo>
                  <a:lnTo>
                    <a:pt x="4928515" y="746587"/>
                  </a:lnTo>
                  <a:lnTo>
                    <a:pt x="4932426" y="707135"/>
                  </a:lnTo>
                  <a:lnTo>
                    <a:pt x="4931444" y="687343"/>
                  </a:lnTo>
                  <a:lnTo>
                    <a:pt x="4923665" y="648167"/>
                  </a:lnTo>
                  <a:lnTo>
                    <a:pt x="4908305" y="609587"/>
                  </a:lnTo>
                  <a:lnTo>
                    <a:pt x="4885569" y="571658"/>
                  </a:lnTo>
                  <a:lnTo>
                    <a:pt x="4855660" y="534438"/>
                  </a:lnTo>
                  <a:lnTo>
                    <a:pt x="4818785" y="497982"/>
                  </a:lnTo>
                  <a:lnTo>
                    <a:pt x="4775147" y="462348"/>
                  </a:lnTo>
                  <a:lnTo>
                    <a:pt x="4724953" y="427593"/>
                  </a:lnTo>
                  <a:lnTo>
                    <a:pt x="4668407" y="393773"/>
                  </a:lnTo>
                  <a:lnTo>
                    <a:pt x="4605714" y="360944"/>
                  </a:lnTo>
                  <a:lnTo>
                    <a:pt x="4537079" y="329164"/>
                  </a:lnTo>
                  <a:lnTo>
                    <a:pt x="4500598" y="313685"/>
                  </a:lnTo>
                  <a:lnTo>
                    <a:pt x="4462707" y="298490"/>
                  </a:lnTo>
                  <a:lnTo>
                    <a:pt x="4423434" y="283585"/>
                  </a:lnTo>
                  <a:lnTo>
                    <a:pt x="4382804" y="268977"/>
                  </a:lnTo>
                  <a:lnTo>
                    <a:pt x="4340841" y="254674"/>
                  </a:lnTo>
                  <a:lnTo>
                    <a:pt x="4297573" y="240683"/>
                  </a:lnTo>
                  <a:lnTo>
                    <a:pt x="4253024" y="227011"/>
                  </a:lnTo>
                  <a:lnTo>
                    <a:pt x="4207220" y="213665"/>
                  </a:lnTo>
                  <a:lnTo>
                    <a:pt x="4160187" y="200651"/>
                  </a:lnTo>
                  <a:lnTo>
                    <a:pt x="4111950" y="187978"/>
                  </a:lnTo>
                  <a:lnTo>
                    <a:pt x="4062536" y="175652"/>
                  </a:lnTo>
                  <a:lnTo>
                    <a:pt x="4011969" y="163681"/>
                  </a:lnTo>
                  <a:lnTo>
                    <a:pt x="3960275" y="152070"/>
                  </a:lnTo>
                  <a:lnTo>
                    <a:pt x="3907480" y="140828"/>
                  </a:lnTo>
                  <a:lnTo>
                    <a:pt x="3853609" y="129962"/>
                  </a:lnTo>
                  <a:lnTo>
                    <a:pt x="3798689" y="119479"/>
                  </a:lnTo>
                  <a:lnTo>
                    <a:pt x="3742744" y="109385"/>
                  </a:lnTo>
                  <a:lnTo>
                    <a:pt x="3627885" y="90395"/>
                  </a:lnTo>
                  <a:lnTo>
                    <a:pt x="3509235" y="73049"/>
                  </a:lnTo>
                  <a:lnTo>
                    <a:pt x="3387001" y="57403"/>
                  </a:lnTo>
                  <a:lnTo>
                    <a:pt x="3261388" y="43516"/>
                  </a:lnTo>
                  <a:lnTo>
                    <a:pt x="3132600" y="31442"/>
                  </a:lnTo>
                  <a:lnTo>
                    <a:pt x="3000842" y="21239"/>
                  </a:lnTo>
                  <a:lnTo>
                    <a:pt x="2866319" y="12964"/>
                  </a:lnTo>
                  <a:lnTo>
                    <a:pt x="2729237" y="6673"/>
                  </a:lnTo>
                  <a:lnTo>
                    <a:pt x="2589800" y="2423"/>
                  </a:lnTo>
                  <a:lnTo>
                    <a:pt x="2448213" y="271"/>
                  </a:lnTo>
                  <a:lnTo>
                    <a:pt x="2376678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374385"/>
              <a:ext cx="4932680" cy="1414780"/>
            </a:xfrm>
            <a:custGeom>
              <a:avLst/>
              <a:gdLst/>
              <a:ahLst/>
              <a:cxnLst/>
              <a:rect l="l" t="t" r="r" b="b"/>
              <a:pathLst>
                <a:path w="4932680" h="1414779">
                  <a:moveTo>
                    <a:pt x="0" y="446654"/>
                  </a:moveTo>
                  <a:lnTo>
                    <a:pt x="55890" y="410562"/>
                  </a:lnTo>
                  <a:lnTo>
                    <a:pt x="115534" y="377231"/>
                  </a:lnTo>
                  <a:lnTo>
                    <a:pt x="181223" y="344920"/>
                  </a:lnTo>
                  <a:lnTo>
                    <a:pt x="216270" y="329164"/>
                  </a:lnTo>
                  <a:lnTo>
                    <a:pt x="252751" y="313685"/>
                  </a:lnTo>
                  <a:lnTo>
                    <a:pt x="290640" y="298490"/>
                  </a:lnTo>
                  <a:lnTo>
                    <a:pt x="329913" y="283585"/>
                  </a:lnTo>
                  <a:lnTo>
                    <a:pt x="370543" y="268977"/>
                  </a:lnTo>
                  <a:lnTo>
                    <a:pt x="412505" y="254674"/>
                  </a:lnTo>
                  <a:lnTo>
                    <a:pt x="455773" y="240683"/>
                  </a:lnTo>
                  <a:lnTo>
                    <a:pt x="500322" y="227011"/>
                  </a:lnTo>
                  <a:lnTo>
                    <a:pt x="546125" y="213665"/>
                  </a:lnTo>
                  <a:lnTo>
                    <a:pt x="593158" y="200651"/>
                  </a:lnTo>
                  <a:lnTo>
                    <a:pt x="641395" y="187978"/>
                  </a:lnTo>
                  <a:lnTo>
                    <a:pt x="690809" y="175652"/>
                  </a:lnTo>
                  <a:lnTo>
                    <a:pt x="741376" y="163681"/>
                  </a:lnTo>
                  <a:lnTo>
                    <a:pt x="793069" y="152070"/>
                  </a:lnTo>
                  <a:lnTo>
                    <a:pt x="845864" y="140828"/>
                  </a:lnTo>
                  <a:lnTo>
                    <a:pt x="899735" y="129962"/>
                  </a:lnTo>
                  <a:lnTo>
                    <a:pt x="954655" y="119479"/>
                  </a:lnTo>
                  <a:lnTo>
                    <a:pt x="1010599" y="109385"/>
                  </a:lnTo>
                  <a:lnTo>
                    <a:pt x="1067543" y="99688"/>
                  </a:lnTo>
                  <a:lnTo>
                    <a:pt x="1125459" y="90395"/>
                  </a:lnTo>
                  <a:lnTo>
                    <a:pt x="1184323" y="81513"/>
                  </a:lnTo>
                  <a:lnTo>
                    <a:pt x="1244108" y="73049"/>
                  </a:lnTo>
                  <a:lnTo>
                    <a:pt x="1304790" y="65010"/>
                  </a:lnTo>
                  <a:lnTo>
                    <a:pt x="1366343" y="57403"/>
                  </a:lnTo>
                  <a:lnTo>
                    <a:pt x="1428740" y="50236"/>
                  </a:lnTo>
                  <a:lnTo>
                    <a:pt x="1491957" y="43516"/>
                  </a:lnTo>
                  <a:lnTo>
                    <a:pt x="1555967" y="37248"/>
                  </a:lnTo>
                  <a:lnTo>
                    <a:pt x="1620746" y="31442"/>
                  </a:lnTo>
                  <a:lnTo>
                    <a:pt x="1686267" y="26103"/>
                  </a:lnTo>
                  <a:lnTo>
                    <a:pt x="1752505" y="21239"/>
                  </a:lnTo>
                  <a:lnTo>
                    <a:pt x="1819434" y="16857"/>
                  </a:lnTo>
                  <a:lnTo>
                    <a:pt x="1887029" y="12964"/>
                  </a:lnTo>
                  <a:lnTo>
                    <a:pt x="1955264" y="9567"/>
                  </a:lnTo>
                  <a:lnTo>
                    <a:pt x="2024113" y="6673"/>
                  </a:lnTo>
                  <a:lnTo>
                    <a:pt x="2093551" y="4290"/>
                  </a:lnTo>
                  <a:lnTo>
                    <a:pt x="2163552" y="2423"/>
                  </a:lnTo>
                  <a:lnTo>
                    <a:pt x="2234090" y="1081"/>
                  </a:lnTo>
                  <a:lnTo>
                    <a:pt x="2305141" y="271"/>
                  </a:lnTo>
                  <a:lnTo>
                    <a:pt x="2376678" y="0"/>
                  </a:lnTo>
                  <a:lnTo>
                    <a:pt x="2448213" y="271"/>
                  </a:lnTo>
                  <a:lnTo>
                    <a:pt x="2519262" y="1081"/>
                  </a:lnTo>
                  <a:lnTo>
                    <a:pt x="2589800" y="2423"/>
                  </a:lnTo>
                  <a:lnTo>
                    <a:pt x="2659800" y="4290"/>
                  </a:lnTo>
                  <a:lnTo>
                    <a:pt x="2729237" y="6673"/>
                  </a:lnTo>
                  <a:lnTo>
                    <a:pt x="2798085" y="9567"/>
                  </a:lnTo>
                  <a:lnTo>
                    <a:pt x="2866319" y="12964"/>
                  </a:lnTo>
                  <a:lnTo>
                    <a:pt x="2933913" y="16857"/>
                  </a:lnTo>
                  <a:lnTo>
                    <a:pt x="3000842" y="21239"/>
                  </a:lnTo>
                  <a:lnTo>
                    <a:pt x="3067079" y="26103"/>
                  </a:lnTo>
                  <a:lnTo>
                    <a:pt x="3132600" y="31442"/>
                  </a:lnTo>
                  <a:lnTo>
                    <a:pt x="3197378" y="37248"/>
                  </a:lnTo>
                  <a:lnTo>
                    <a:pt x="3261388" y="43516"/>
                  </a:lnTo>
                  <a:lnTo>
                    <a:pt x="3324604" y="50236"/>
                  </a:lnTo>
                  <a:lnTo>
                    <a:pt x="3387001" y="57403"/>
                  </a:lnTo>
                  <a:lnTo>
                    <a:pt x="3448554" y="65010"/>
                  </a:lnTo>
                  <a:lnTo>
                    <a:pt x="3509235" y="73049"/>
                  </a:lnTo>
                  <a:lnTo>
                    <a:pt x="3569021" y="81513"/>
                  </a:lnTo>
                  <a:lnTo>
                    <a:pt x="3627885" y="90395"/>
                  </a:lnTo>
                  <a:lnTo>
                    <a:pt x="3685801" y="99688"/>
                  </a:lnTo>
                  <a:lnTo>
                    <a:pt x="3742744" y="109385"/>
                  </a:lnTo>
                  <a:lnTo>
                    <a:pt x="3798689" y="119479"/>
                  </a:lnTo>
                  <a:lnTo>
                    <a:pt x="3853609" y="129962"/>
                  </a:lnTo>
                  <a:lnTo>
                    <a:pt x="3907480" y="140828"/>
                  </a:lnTo>
                  <a:lnTo>
                    <a:pt x="3960275" y="152070"/>
                  </a:lnTo>
                  <a:lnTo>
                    <a:pt x="4011969" y="163681"/>
                  </a:lnTo>
                  <a:lnTo>
                    <a:pt x="4062536" y="175652"/>
                  </a:lnTo>
                  <a:lnTo>
                    <a:pt x="4111950" y="187978"/>
                  </a:lnTo>
                  <a:lnTo>
                    <a:pt x="4160187" y="200651"/>
                  </a:lnTo>
                  <a:lnTo>
                    <a:pt x="4207220" y="213665"/>
                  </a:lnTo>
                  <a:lnTo>
                    <a:pt x="4253024" y="227011"/>
                  </a:lnTo>
                  <a:lnTo>
                    <a:pt x="4297573" y="240683"/>
                  </a:lnTo>
                  <a:lnTo>
                    <a:pt x="4340841" y="254674"/>
                  </a:lnTo>
                  <a:lnTo>
                    <a:pt x="4382804" y="268977"/>
                  </a:lnTo>
                  <a:lnTo>
                    <a:pt x="4423434" y="283585"/>
                  </a:lnTo>
                  <a:lnTo>
                    <a:pt x="4462707" y="298490"/>
                  </a:lnTo>
                  <a:lnTo>
                    <a:pt x="4500598" y="313685"/>
                  </a:lnTo>
                  <a:lnTo>
                    <a:pt x="4537079" y="329164"/>
                  </a:lnTo>
                  <a:lnTo>
                    <a:pt x="4572127" y="344920"/>
                  </a:lnTo>
                  <a:lnTo>
                    <a:pt x="4637816" y="377231"/>
                  </a:lnTo>
                  <a:lnTo>
                    <a:pt x="4697461" y="410562"/>
                  </a:lnTo>
                  <a:lnTo>
                    <a:pt x="4750857" y="444857"/>
                  </a:lnTo>
                  <a:lnTo>
                    <a:pt x="4797798" y="480059"/>
                  </a:lnTo>
                  <a:lnTo>
                    <a:pt x="4838080" y="516111"/>
                  </a:lnTo>
                  <a:lnTo>
                    <a:pt x="4871498" y="552956"/>
                  </a:lnTo>
                  <a:lnTo>
                    <a:pt x="4897846" y="590538"/>
                  </a:lnTo>
                  <a:lnTo>
                    <a:pt x="4916920" y="628799"/>
                  </a:lnTo>
                  <a:lnTo>
                    <a:pt x="4928515" y="667684"/>
                  </a:lnTo>
                  <a:lnTo>
                    <a:pt x="4932426" y="707135"/>
                  </a:lnTo>
                  <a:lnTo>
                    <a:pt x="4931444" y="726928"/>
                  </a:lnTo>
                  <a:lnTo>
                    <a:pt x="4923665" y="766104"/>
                  </a:lnTo>
                  <a:lnTo>
                    <a:pt x="4908305" y="804684"/>
                  </a:lnTo>
                  <a:lnTo>
                    <a:pt x="4885569" y="842613"/>
                  </a:lnTo>
                  <a:lnTo>
                    <a:pt x="4855660" y="879833"/>
                  </a:lnTo>
                  <a:lnTo>
                    <a:pt x="4818785" y="916289"/>
                  </a:lnTo>
                  <a:lnTo>
                    <a:pt x="4775147" y="951923"/>
                  </a:lnTo>
                  <a:lnTo>
                    <a:pt x="4724953" y="986678"/>
                  </a:lnTo>
                  <a:lnTo>
                    <a:pt x="4668407" y="1020498"/>
                  </a:lnTo>
                  <a:lnTo>
                    <a:pt x="4605714" y="1053327"/>
                  </a:lnTo>
                  <a:lnTo>
                    <a:pt x="4537079" y="1085107"/>
                  </a:lnTo>
                  <a:lnTo>
                    <a:pt x="4500598" y="1100586"/>
                  </a:lnTo>
                  <a:lnTo>
                    <a:pt x="4462707" y="1115781"/>
                  </a:lnTo>
                  <a:lnTo>
                    <a:pt x="4423434" y="1130686"/>
                  </a:lnTo>
                  <a:lnTo>
                    <a:pt x="4382804" y="1145294"/>
                  </a:lnTo>
                  <a:lnTo>
                    <a:pt x="4340841" y="1159597"/>
                  </a:lnTo>
                  <a:lnTo>
                    <a:pt x="4297573" y="1173588"/>
                  </a:lnTo>
                  <a:lnTo>
                    <a:pt x="4253024" y="1187260"/>
                  </a:lnTo>
                  <a:lnTo>
                    <a:pt x="4207220" y="1200606"/>
                  </a:lnTo>
                  <a:lnTo>
                    <a:pt x="4160187" y="1213620"/>
                  </a:lnTo>
                  <a:lnTo>
                    <a:pt x="4111950" y="1226293"/>
                  </a:lnTo>
                  <a:lnTo>
                    <a:pt x="4062536" y="1238619"/>
                  </a:lnTo>
                  <a:lnTo>
                    <a:pt x="4011969" y="1250590"/>
                  </a:lnTo>
                  <a:lnTo>
                    <a:pt x="3960275" y="1262201"/>
                  </a:lnTo>
                  <a:lnTo>
                    <a:pt x="3907480" y="1273443"/>
                  </a:lnTo>
                  <a:lnTo>
                    <a:pt x="3853609" y="1284309"/>
                  </a:lnTo>
                  <a:lnTo>
                    <a:pt x="3798689" y="1294792"/>
                  </a:lnTo>
                  <a:lnTo>
                    <a:pt x="3742744" y="1304886"/>
                  </a:lnTo>
                  <a:lnTo>
                    <a:pt x="3685801" y="1314583"/>
                  </a:lnTo>
                  <a:lnTo>
                    <a:pt x="3627885" y="1323876"/>
                  </a:lnTo>
                  <a:lnTo>
                    <a:pt x="3569021" y="1332758"/>
                  </a:lnTo>
                  <a:lnTo>
                    <a:pt x="3509235" y="1341222"/>
                  </a:lnTo>
                  <a:lnTo>
                    <a:pt x="3448554" y="1349261"/>
                  </a:lnTo>
                  <a:lnTo>
                    <a:pt x="3387001" y="1356868"/>
                  </a:lnTo>
                  <a:lnTo>
                    <a:pt x="3324604" y="1364035"/>
                  </a:lnTo>
                  <a:lnTo>
                    <a:pt x="3261388" y="1370755"/>
                  </a:lnTo>
                  <a:lnTo>
                    <a:pt x="3197378" y="1377023"/>
                  </a:lnTo>
                  <a:lnTo>
                    <a:pt x="3132600" y="1382829"/>
                  </a:lnTo>
                  <a:lnTo>
                    <a:pt x="3067079" y="1388168"/>
                  </a:lnTo>
                  <a:lnTo>
                    <a:pt x="3000842" y="1393032"/>
                  </a:lnTo>
                  <a:lnTo>
                    <a:pt x="2933913" y="1397414"/>
                  </a:lnTo>
                  <a:lnTo>
                    <a:pt x="2866319" y="1401307"/>
                  </a:lnTo>
                  <a:lnTo>
                    <a:pt x="2798085" y="1404704"/>
                  </a:lnTo>
                  <a:lnTo>
                    <a:pt x="2729237" y="1407598"/>
                  </a:lnTo>
                  <a:lnTo>
                    <a:pt x="2659800" y="1409981"/>
                  </a:lnTo>
                  <a:lnTo>
                    <a:pt x="2589800" y="1411848"/>
                  </a:lnTo>
                  <a:lnTo>
                    <a:pt x="2519262" y="1413190"/>
                  </a:lnTo>
                  <a:lnTo>
                    <a:pt x="2448213" y="1414000"/>
                  </a:lnTo>
                  <a:lnTo>
                    <a:pt x="2376678" y="1414272"/>
                  </a:lnTo>
                  <a:lnTo>
                    <a:pt x="2305141" y="1414000"/>
                  </a:lnTo>
                  <a:lnTo>
                    <a:pt x="2234090" y="1413190"/>
                  </a:lnTo>
                  <a:lnTo>
                    <a:pt x="2163552" y="1411848"/>
                  </a:lnTo>
                  <a:lnTo>
                    <a:pt x="2093551" y="1409981"/>
                  </a:lnTo>
                  <a:lnTo>
                    <a:pt x="2024113" y="1407598"/>
                  </a:lnTo>
                  <a:lnTo>
                    <a:pt x="1955264" y="1404704"/>
                  </a:lnTo>
                  <a:lnTo>
                    <a:pt x="1887029" y="1401307"/>
                  </a:lnTo>
                  <a:lnTo>
                    <a:pt x="1819434" y="1397414"/>
                  </a:lnTo>
                  <a:lnTo>
                    <a:pt x="1752505" y="1393032"/>
                  </a:lnTo>
                  <a:lnTo>
                    <a:pt x="1686267" y="1388168"/>
                  </a:lnTo>
                  <a:lnTo>
                    <a:pt x="1620746" y="1382829"/>
                  </a:lnTo>
                  <a:lnTo>
                    <a:pt x="1555967" y="1377023"/>
                  </a:lnTo>
                  <a:lnTo>
                    <a:pt x="1491957" y="1370755"/>
                  </a:lnTo>
                  <a:lnTo>
                    <a:pt x="1428740" y="1364035"/>
                  </a:lnTo>
                  <a:lnTo>
                    <a:pt x="1366343" y="1356868"/>
                  </a:lnTo>
                  <a:lnTo>
                    <a:pt x="1304790" y="1349261"/>
                  </a:lnTo>
                  <a:lnTo>
                    <a:pt x="1244108" y="1341222"/>
                  </a:lnTo>
                  <a:lnTo>
                    <a:pt x="1184323" y="1332758"/>
                  </a:lnTo>
                  <a:lnTo>
                    <a:pt x="1125459" y="1323876"/>
                  </a:lnTo>
                  <a:lnTo>
                    <a:pt x="1067543" y="1314583"/>
                  </a:lnTo>
                  <a:lnTo>
                    <a:pt x="1010599" y="1304886"/>
                  </a:lnTo>
                  <a:lnTo>
                    <a:pt x="954655" y="1294792"/>
                  </a:lnTo>
                  <a:lnTo>
                    <a:pt x="899735" y="1284309"/>
                  </a:lnTo>
                  <a:lnTo>
                    <a:pt x="845864" y="1273443"/>
                  </a:lnTo>
                  <a:lnTo>
                    <a:pt x="793069" y="1262201"/>
                  </a:lnTo>
                  <a:lnTo>
                    <a:pt x="741376" y="1250590"/>
                  </a:lnTo>
                  <a:lnTo>
                    <a:pt x="690809" y="1238619"/>
                  </a:lnTo>
                  <a:lnTo>
                    <a:pt x="641395" y="1226293"/>
                  </a:lnTo>
                  <a:lnTo>
                    <a:pt x="593158" y="1213620"/>
                  </a:lnTo>
                  <a:lnTo>
                    <a:pt x="546125" y="1200606"/>
                  </a:lnTo>
                  <a:lnTo>
                    <a:pt x="500322" y="1187260"/>
                  </a:lnTo>
                  <a:lnTo>
                    <a:pt x="455773" y="1173588"/>
                  </a:lnTo>
                  <a:lnTo>
                    <a:pt x="412505" y="1159597"/>
                  </a:lnTo>
                  <a:lnTo>
                    <a:pt x="370543" y="1145294"/>
                  </a:lnTo>
                  <a:lnTo>
                    <a:pt x="329913" y="1130686"/>
                  </a:lnTo>
                  <a:lnTo>
                    <a:pt x="290640" y="1115781"/>
                  </a:lnTo>
                  <a:lnTo>
                    <a:pt x="252751" y="1100586"/>
                  </a:lnTo>
                  <a:lnTo>
                    <a:pt x="216270" y="1085107"/>
                  </a:lnTo>
                  <a:lnTo>
                    <a:pt x="181223" y="1069351"/>
                  </a:lnTo>
                  <a:lnTo>
                    <a:pt x="115534" y="1037040"/>
                  </a:lnTo>
                  <a:lnTo>
                    <a:pt x="55890" y="1003709"/>
                  </a:lnTo>
                  <a:lnTo>
                    <a:pt x="2495" y="969414"/>
                  </a:lnTo>
                  <a:lnTo>
                    <a:pt x="0" y="967617"/>
                  </a:lnTo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2723" y="5755030"/>
            <a:ext cx="378307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0"/>
              </a:spcBef>
              <a:tabLst>
                <a:tab pos="1708150" algn="l"/>
              </a:tabLst>
            </a:pPr>
            <a:r>
              <a:rPr lang="ru-RU" sz="1600" b="1" dirty="0" smtClean="0">
                <a:latin typeface="Times New Roman"/>
                <a:cs typeface="Times New Roman"/>
              </a:rPr>
              <a:t>Составила:</a:t>
            </a:r>
            <a:br>
              <a:rPr lang="ru-RU" sz="1600" b="1" dirty="0" smtClean="0">
                <a:latin typeface="Times New Roman"/>
                <a:cs typeface="Times New Roman"/>
              </a:rPr>
            </a:br>
            <a:r>
              <a:rPr lang="ru-RU" sz="1600" b="1" dirty="0" smtClean="0">
                <a:latin typeface="Times New Roman"/>
                <a:cs typeface="Times New Roman"/>
              </a:rPr>
              <a:t>Педагог-психолог Торопыгина Н.А.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8" name="Picture 2" descr="C:\Users\Irina\Desktop\gotovy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0"/>
            <a:ext cx="685800" cy="6858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3000" y="0"/>
            <a:ext cx="708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Муниципальное казенное дошкольное образовательное</a:t>
            </a:r>
            <a:endParaRPr lang="ru-RU" sz="3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учреждение Ханты-Мансийского района</a:t>
            </a:r>
            <a:endParaRPr lang="ru-RU" sz="3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«Детский сад  «Светлячок» д. Шапша»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0"/>
            <a:ext cx="9134855" cy="68397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304" y="585216"/>
            <a:ext cx="4753610" cy="523240"/>
          </a:xfrm>
          <a:prstGeom prst="rect">
            <a:avLst/>
          </a:prstGeom>
          <a:ln w="76200">
            <a:solidFill>
              <a:srgbClr val="943735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Какую</a:t>
            </a:r>
            <a:r>
              <a:rPr spc="-15" dirty="0"/>
              <a:t> </a:t>
            </a:r>
            <a:r>
              <a:rPr spc="-5" dirty="0"/>
              <a:t>форму</a:t>
            </a:r>
            <a:r>
              <a:rPr spc="-20" dirty="0"/>
              <a:t> </a:t>
            </a:r>
            <a:r>
              <a:rPr spc="-5" dirty="0"/>
              <a:t>имеет</a:t>
            </a:r>
            <a:r>
              <a:rPr spc="-25" dirty="0"/>
              <a:t> </a:t>
            </a:r>
            <a:r>
              <a:rPr spc="-15" dirty="0"/>
              <a:t>колобок?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9456" y="455663"/>
            <a:ext cx="991374" cy="7170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2224" y="1682495"/>
              <a:ext cx="1597914" cy="13815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6512" y="1676400"/>
              <a:ext cx="1543050" cy="13266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5936" y="1664207"/>
              <a:ext cx="1597914" cy="138303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1676" y="470916"/>
              <a:ext cx="3829812" cy="6812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7855" y="448055"/>
              <a:ext cx="4026408" cy="8275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22448" y="531876"/>
              <a:ext cx="3672840" cy="524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22448" y="531876"/>
              <a:ext cx="3672840" cy="524510"/>
            </a:xfrm>
            <a:custGeom>
              <a:avLst/>
              <a:gdLst/>
              <a:ahLst/>
              <a:cxnLst/>
              <a:rect l="l" t="t" r="r" b="b"/>
              <a:pathLst>
                <a:path w="3672840" h="524510">
                  <a:moveTo>
                    <a:pt x="0" y="524256"/>
                  </a:moveTo>
                  <a:lnTo>
                    <a:pt x="3672840" y="524256"/>
                  </a:lnTo>
                  <a:lnTo>
                    <a:pt x="3672840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762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02076" y="542671"/>
            <a:ext cx="34620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Какого</a:t>
            </a:r>
            <a:r>
              <a:rPr spc="-35" dirty="0"/>
              <a:t> </a:t>
            </a:r>
            <a:r>
              <a:rPr spc="-10" dirty="0"/>
              <a:t>цвета</a:t>
            </a:r>
            <a:r>
              <a:rPr spc="-25" dirty="0"/>
              <a:t> </a:t>
            </a:r>
            <a:r>
              <a:rPr spc="-20" dirty="0"/>
              <a:t>колобок?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496823" y="455663"/>
            <a:ext cx="8345170" cy="6400165"/>
            <a:chOff x="496823" y="455663"/>
            <a:chExt cx="8345170" cy="640016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4551" y="3174491"/>
              <a:ext cx="2594610" cy="22501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5432" y="3427476"/>
              <a:ext cx="1956053" cy="342823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2895" y="3427476"/>
              <a:ext cx="1956053" cy="34282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9455" y="455663"/>
              <a:ext cx="991374" cy="7170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6823" y="464807"/>
              <a:ext cx="989850" cy="7170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9239" y="524255"/>
              <a:ext cx="5934456" cy="1110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4895" y="501383"/>
              <a:ext cx="5503163" cy="1254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0011" y="585216"/>
              <a:ext cx="5777484" cy="954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20011" y="585216"/>
              <a:ext cx="5777865" cy="954405"/>
            </a:xfrm>
            <a:custGeom>
              <a:avLst/>
              <a:gdLst/>
              <a:ahLst/>
              <a:cxnLst/>
              <a:rect l="l" t="t" r="r" b="b"/>
              <a:pathLst>
                <a:path w="5777865" h="954405">
                  <a:moveTo>
                    <a:pt x="0" y="954024"/>
                  </a:moveTo>
                  <a:lnTo>
                    <a:pt x="5777484" y="954024"/>
                  </a:lnTo>
                  <a:lnTo>
                    <a:pt x="5777484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76199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635" marR="5080" indent="-189357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Что</a:t>
            </a:r>
            <a:r>
              <a:rPr dirty="0"/>
              <a:t> </a:t>
            </a:r>
            <a:r>
              <a:rPr spc="-20" dirty="0"/>
              <a:t>делал</a:t>
            </a:r>
            <a:r>
              <a:rPr spc="-10" dirty="0"/>
              <a:t> </a:t>
            </a:r>
            <a:r>
              <a:rPr spc="-20" dirty="0"/>
              <a:t>колобок</a:t>
            </a:r>
            <a:r>
              <a:rPr spc="-10" dirty="0"/>
              <a:t> </a:t>
            </a:r>
            <a:r>
              <a:rPr spc="-20" dirty="0"/>
              <a:t>что</a:t>
            </a:r>
            <a:r>
              <a:rPr spc="5" dirty="0"/>
              <a:t> </a:t>
            </a:r>
            <a:r>
              <a:rPr spc="-5" dirty="0"/>
              <a:t>бы </a:t>
            </a:r>
            <a:r>
              <a:rPr spc="-10" dirty="0"/>
              <a:t>его </a:t>
            </a:r>
            <a:r>
              <a:rPr spc="-5" dirty="0"/>
              <a:t>не </a:t>
            </a:r>
            <a:r>
              <a:rPr spc="-620" dirty="0"/>
              <a:t> </a:t>
            </a:r>
            <a:r>
              <a:rPr spc="-15" dirty="0"/>
              <a:t>съели?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455663"/>
            <a:ext cx="9142095" cy="6400165"/>
            <a:chOff x="0" y="455663"/>
            <a:chExt cx="9142095" cy="640016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6623" y="1845564"/>
              <a:ext cx="2511552" cy="216560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1779" y="2433828"/>
              <a:ext cx="2941320" cy="23835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78123" y="4943856"/>
              <a:ext cx="2593086" cy="19118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728973"/>
              <a:ext cx="1997202" cy="21267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94219" y="4728973"/>
              <a:ext cx="2047494" cy="21267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0227" y="1456944"/>
              <a:ext cx="2161032" cy="17373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39456" y="455663"/>
              <a:ext cx="991374" cy="71705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6031" y="563867"/>
              <a:ext cx="989838" cy="7170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94"/>
            <a:ext cx="9128760" cy="6852284"/>
            <a:chOff x="0" y="6094"/>
            <a:chExt cx="9128760" cy="68522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4"/>
              <a:ext cx="9128759" cy="685190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11" y="271271"/>
              <a:ext cx="3541776" cy="1110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9192" y="248399"/>
              <a:ext cx="3497579" cy="1254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43783" y="332232"/>
              <a:ext cx="3384804" cy="9540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43783" y="332232"/>
              <a:ext cx="3385185" cy="954405"/>
            </a:xfrm>
            <a:custGeom>
              <a:avLst/>
              <a:gdLst/>
              <a:ahLst/>
              <a:cxnLst/>
              <a:rect l="l" t="t" r="r" b="b"/>
              <a:pathLst>
                <a:path w="3385185" h="954405">
                  <a:moveTo>
                    <a:pt x="0" y="954024"/>
                  </a:moveTo>
                  <a:lnTo>
                    <a:pt x="3384804" y="954024"/>
                  </a:lnTo>
                  <a:lnTo>
                    <a:pt x="3384804" y="0"/>
                  </a:lnTo>
                  <a:lnTo>
                    <a:pt x="0" y="0"/>
                  </a:lnTo>
                  <a:lnTo>
                    <a:pt x="0" y="954024"/>
                  </a:lnTo>
                  <a:close/>
                </a:path>
              </a:pathLst>
            </a:custGeom>
            <a:ln w="76200">
              <a:solidFill>
                <a:srgbClr val="9437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23158" y="343027"/>
            <a:ext cx="2932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504315" algn="l"/>
              </a:tabLst>
            </a:pPr>
            <a:r>
              <a:rPr spc="-20" dirty="0"/>
              <a:t>Кого</a:t>
            </a:r>
            <a:r>
              <a:rPr spc="-15" dirty="0"/>
              <a:t> последним </a:t>
            </a:r>
            <a:r>
              <a:rPr spc="-10" dirty="0"/>
              <a:t> </a:t>
            </a:r>
            <a:r>
              <a:rPr spc="-5" dirty="0"/>
              <a:t>в</a:t>
            </a:r>
            <a:r>
              <a:rPr dirty="0"/>
              <a:t>с</a:t>
            </a:r>
            <a:r>
              <a:rPr spc="-10" dirty="0"/>
              <a:t>тр</a:t>
            </a:r>
            <a:r>
              <a:rPr spc="-30" dirty="0"/>
              <a:t>е</a:t>
            </a:r>
            <a:r>
              <a:rPr spc="-10" dirty="0"/>
              <a:t>ти</a:t>
            </a:r>
            <a:r>
              <a:rPr spc="-5" dirty="0"/>
              <a:t>л</a:t>
            </a:r>
            <a:r>
              <a:rPr dirty="0"/>
              <a:t>	</a:t>
            </a:r>
            <a:r>
              <a:rPr spc="-40" dirty="0"/>
              <a:t>к</a:t>
            </a:r>
            <a:r>
              <a:rPr spc="-55" dirty="0"/>
              <a:t>о</a:t>
            </a:r>
            <a:r>
              <a:rPr spc="-10" dirty="0"/>
              <a:t>лобок?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0" y="118871"/>
            <a:ext cx="9130030" cy="6737350"/>
            <a:chOff x="0" y="118871"/>
            <a:chExt cx="9130030" cy="673735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8871"/>
              <a:ext cx="2320290" cy="33916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3904487"/>
              <a:ext cx="2320290" cy="29512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42759" y="3904487"/>
              <a:ext cx="2286761" cy="29512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42759" y="118871"/>
              <a:ext cx="2282190" cy="33916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72000" y="1181099"/>
              <a:ext cx="2571750" cy="27790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53128" y="4008123"/>
              <a:ext cx="2536698" cy="274548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25039" y="4018787"/>
              <a:ext cx="2111502" cy="283692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84476" y="1367027"/>
              <a:ext cx="2111502" cy="41170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30478"/>
            <a:ext cx="9124188" cy="6827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Составила: Педагог-психолог Торопыгина Н.А.</vt:lpstr>
      <vt:lpstr>Слайд 2</vt:lpstr>
      <vt:lpstr>Какую форму имеет колобок?</vt:lpstr>
      <vt:lpstr>Какого цвета колобок?</vt:lpstr>
      <vt:lpstr>Что делал колобок что бы его не  съели?</vt:lpstr>
      <vt:lpstr>Кого последним  встретил колобок?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ната</cp:lastModifiedBy>
  <cp:revision>2</cp:revision>
  <dcterms:created xsi:type="dcterms:W3CDTF">2023-01-20T07:23:26Z</dcterms:created>
  <dcterms:modified xsi:type="dcterms:W3CDTF">2023-01-20T07:30:32Z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2023-01-20T00:00:00Z</vt:filetime>
  </property>
</Properties>
</file>