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3" r:id="rId5"/>
    <p:sldId id="258" r:id="rId6"/>
    <p:sldId id="259" r:id="rId7"/>
    <p:sldId id="285" r:id="rId8"/>
    <p:sldId id="260" r:id="rId9"/>
    <p:sldId id="262" r:id="rId10"/>
    <p:sldId id="264" r:id="rId11"/>
    <p:sldId id="265" r:id="rId12"/>
    <p:sldId id="266" r:id="rId13"/>
    <p:sldId id="271" r:id="rId14"/>
    <p:sldId id="267" r:id="rId15"/>
    <p:sldId id="268" r:id="rId16"/>
    <p:sldId id="279" r:id="rId17"/>
    <p:sldId id="281" r:id="rId18"/>
    <p:sldId id="270" r:id="rId19"/>
    <p:sldId id="282" r:id="rId20"/>
    <p:sldId id="280" r:id="rId21"/>
    <p:sldId id="269" r:id="rId22"/>
    <p:sldId id="272" r:id="rId23"/>
    <p:sldId id="273" r:id="rId24"/>
    <p:sldId id="274" r:id="rId25"/>
    <p:sldId id="278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3237" y="4725144"/>
            <a:ext cx="5637010" cy="8821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Фотоматериалы проведенных мероприятий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832"/>
            <a:ext cx="79203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Мудрость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рядом с нами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214313"/>
            <a:ext cx="8286750" cy="9286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  <a:scene3d>
            <a:camera prst="perspectiveBelow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33CC"/>
                </a:solidFill>
                <a:latin typeface="Candara" pitchFamily="34" charset="0"/>
                <a:cs typeface="Courier New" pitchFamily="49" charset="0"/>
              </a:rPr>
              <a:t>Муниципальное </a:t>
            </a:r>
            <a:r>
              <a:rPr lang="ru-RU" sz="2000" b="1" i="1" dirty="0" smtClean="0">
                <a:solidFill>
                  <a:srgbClr val="0033CC"/>
                </a:solidFill>
                <a:latin typeface="Candara" pitchFamily="34" charset="0"/>
                <a:cs typeface="Courier New" pitchFamily="49" charset="0"/>
              </a:rPr>
              <a:t>автономное  дошкольное </a:t>
            </a:r>
            <a:r>
              <a:rPr lang="ru-RU" sz="2000" b="1" i="1" dirty="0">
                <a:solidFill>
                  <a:srgbClr val="0033CC"/>
                </a:solidFill>
                <a:latin typeface="Candara" pitchFamily="34" charset="0"/>
                <a:cs typeface="Courier New" pitchFamily="49" charset="0"/>
              </a:rPr>
              <a:t>образовательное </a:t>
            </a:r>
            <a:r>
              <a:rPr lang="ru-RU" sz="2000" b="1" i="1" dirty="0" smtClean="0">
                <a:solidFill>
                  <a:srgbClr val="0033CC"/>
                </a:solidFill>
                <a:latin typeface="Candara" pitchFamily="34" charset="0"/>
                <a:cs typeface="Courier New" pitchFamily="49" charset="0"/>
              </a:rPr>
              <a:t>учреждение </a:t>
            </a:r>
            <a:r>
              <a:rPr lang="ru-RU" sz="2000" b="1" i="1" dirty="0">
                <a:solidFill>
                  <a:srgbClr val="0033CC"/>
                </a:solidFill>
                <a:latin typeface="Candara" pitchFamily="34" charset="0"/>
                <a:cs typeface="Courier New" pitchFamily="49" charset="0"/>
              </a:rPr>
              <a:t>детский сад комбинированного вида «</a:t>
            </a:r>
            <a:r>
              <a:rPr lang="ru-RU" sz="2000" b="1" i="1" dirty="0" err="1">
                <a:solidFill>
                  <a:srgbClr val="0033CC"/>
                </a:solidFill>
                <a:latin typeface="Candara" pitchFamily="34" charset="0"/>
                <a:cs typeface="Courier New" pitchFamily="49" charset="0"/>
              </a:rPr>
              <a:t>Рябинушка</a:t>
            </a:r>
            <a:r>
              <a:rPr lang="ru-RU" sz="2000" b="1" i="1" dirty="0">
                <a:solidFill>
                  <a:srgbClr val="0033CC"/>
                </a:solidFill>
                <a:latin typeface="Candara" pitchFamily="34" charset="0"/>
                <a:cs typeface="Courier New" pitchFamily="49" charset="0"/>
              </a:rPr>
              <a:t>»</a:t>
            </a:r>
            <a:endParaRPr lang="ru-RU" sz="20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6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72" y="908720"/>
            <a:ext cx="23720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6234" y="0"/>
            <a:ext cx="6511925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Золотые руки бабушек…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764704"/>
            <a:ext cx="7224803" cy="54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3" y="0"/>
            <a:ext cx="842493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Счастливое детство и мудрая старость!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9" y="764704"/>
            <a:ext cx="7560839" cy="5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3" y="338426"/>
            <a:ext cx="842493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От мала до велика…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44725"/>
            <a:ext cx="7536836" cy="5652627"/>
          </a:xfrm>
          <a:prstGeom prst="rect">
            <a:avLst/>
          </a:prstGeom>
        </p:spPr>
      </p:pic>
      <p:pic>
        <p:nvPicPr>
          <p:cNvPr id="4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0" y="225850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9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3" y="237660"/>
            <a:ext cx="7799653" cy="5849740"/>
          </a:xfrm>
          <a:prstGeom prst="rect">
            <a:avLst/>
          </a:prstGeom>
        </p:spPr>
      </p:pic>
      <p:pic>
        <p:nvPicPr>
          <p:cNvPr id="4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0" y="225850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494" y="5949280"/>
            <a:ext cx="842493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Играем вместе с нами!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3" y="0"/>
            <a:ext cx="842493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Счастливое детство и мудрая старость!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69" y="980728"/>
            <a:ext cx="7224802" cy="5418601"/>
          </a:xfrm>
          <a:prstGeom prst="rect">
            <a:avLst/>
          </a:prstGeom>
        </p:spPr>
      </p:pic>
      <p:pic>
        <p:nvPicPr>
          <p:cNvPr id="4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66" y="692696"/>
            <a:ext cx="1479134" cy="12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3" y="0"/>
            <a:ext cx="842493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Игры наших бабушек и дедушек…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2" y="316048"/>
            <a:ext cx="804795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83290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76456" cy="57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00459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674694"/>
            <a:ext cx="7512835" cy="5634626"/>
          </a:xfrm>
          <a:prstGeom prst="rect">
            <a:avLst/>
          </a:prstGeom>
        </p:spPr>
      </p:pic>
      <p:pic>
        <p:nvPicPr>
          <p:cNvPr id="4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188640"/>
            <a:ext cx="1080120" cy="91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78599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милые бабушки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0" y="225850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0" y="940116"/>
            <a:ext cx="7555645" cy="5666735"/>
          </a:xfrm>
        </p:spPr>
      </p:pic>
    </p:spTree>
    <p:extLst>
      <p:ext uri="{BB962C8B-B14F-4D97-AF65-F5344CB8AC3E}">
        <p14:creationId xmlns:p14="http://schemas.microsoft.com/office/powerpoint/2010/main" val="4730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84468" cy="58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8" y="764704"/>
            <a:ext cx="7680853" cy="5760640"/>
          </a:xfrm>
          <a:prstGeom prst="rect">
            <a:avLst/>
          </a:prstGeom>
        </p:spPr>
      </p:pic>
      <p:pic>
        <p:nvPicPr>
          <p:cNvPr id="3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188640"/>
            <a:ext cx="1080120" cy="91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" y="332656"/>
            <a:ext cx="825691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658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3606"/>
            <a:ext cx="825691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76456" cy="57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3" y="5805264"/>
            <a:ext cx="842493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Наша гордость!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200800" cy="5400600"/>
          </a:xfrm>
          <a:prstGeom prst="rect">
            <a:avLst/>
          </a:prstGeom>
        </p:spPr>
      </p:pic>
      <p:pic>
        <p:nvPicPr>
          <p:cNvPr id="4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83" y="188640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1"/>
            <a:ext cx="7560840" cy="6166121"/>
          </a:xfrm>
          <a:prstGeom prst="rect">
            <a:avLst/>
          </a:prstGeom>
        </p:spPr>
      </p:pic>
      <p:pic>
        <p:nvPicPr>
          <p:cNvPr id="4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473" y="201324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1514" y="5877272"/>
            <a:ext cx="842493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Наши таланты!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658"/>
            <a:ext cx="7368819" cy="55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9" y="548680"/>
            <a:ext cx="8676456" cy="57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892480" cy="59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6064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милые бабушки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0" y="225850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121034" cy="5340775"/>
          </a:xfrm>
        </p:spPr>
      </p:pic>
    </p:spTree>
    <p:extLst>
      <p:ext uri="{BB962C8B-B14F-4D97-AF65-F5344CB8AC3E}">
        <p14:creationId xmlns:p14="http://schemas.microsoft.com/office/powerpoint/2010/main" val="16567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254080" cy="100811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Мама, бабушка и я – неразлучные друзья!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0" y="225850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69725"/>
            <a:ext cx="6719533" cy="5039650"/>
          </a:xfrm>
        </p:spPr>
      </p:pic>
    </p:spTree>
    <p:extLst>
      <p:ext uri="{BB962C8B-B14F-4D97-AF65-F5344CB8AC3E}">
        <p14:creationId xmlns:p14="http://schemas.microsoft.com/office/powerpoint/2010/main" val="30366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646"/>
            <a:ext cx="8820472" cy="62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5157192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Мама, бабушка и я – неразлучные друзья!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6676"/>
            <a:ext cx="6715554" cy="5036665"/>
          </a:xfrm>
        </p:spPr>
      </p:pic>
      <p:pic>
        <p:nvPicPr>
          <p:cNvPr id="6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0" y="225850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350" y="5445125"/>
            <a:ext cx="651351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Мудрость рядом снами…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5850"/>
            <a:ext cx="6775271" cy="5227681"/>
          </a:xfrm>
        </p:spPr>
      </p:pic>
      <p:pic>
        <p:nvPicPr>
          <p:cNvPr id="6" name="Picture 9" descr="C:\Documents and Settings\fg\Рабочий стол\Для творч отяёта\916ecd7e9cd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0" y="225850"/>
            <a:ext cx="160959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86</Words>
  <Application>Microsoft Office PowerPoint</Application>
  <PresentationFormat>Экран (4:3)</PresentationFormat>
  <Paragraphs>17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Мама, бабушка и я – неразлучные друзья!</vt:lpstr>
      <vt:lpstr>Презентация PowerPoint</vt:lpstr>
      <vt:lpstr>Мама, бабушка и я – неразлучные друзья!</vt:lpstr>
      <vt:lpstr>Мудрость рядом снами…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ДС4-1</cp:lastModifiedBy>
  <cp:revision>11</cp:revision>
  <dcterms:modified xsi:type="dcterms:W3CDTF">2017-05-29T08:02:25Z</dcterms:modified>
</cp:coreProperties>
</file>