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21599525" cy="51198463"/>
  <p:notesSz cx="10234613" cy="71040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91">
          <p15:clr>
            <a:srgbClr val="A4A3A4"/>
          </p15:clr>
        </p15:guide>
        <p15:guide id="2" pos="68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>
        <p:scale>
          <a:sx n="42" d="100"/>
          <a:sy n="42" d="100"/>
        </p:scale>
        <p:origin x="696" y="-10170"/>
      </p:cViewPr>
      <p:guideLst>
        <p:guide orient="horz" pos="16191"/>
        <p:guide pos="680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862" cy="356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6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066" y="0"/>
            <a:ext cx="4434862" cy="356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60"/>
            </a:lvl1pPr>
          </a:lstStyle>
          <a:p>
            <a:fld id="{0F9B84EA-7D68-4D60-9CB1-D50884785D1C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7325"/>
            <a:ext cx="4434862" cy="356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6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066" y="6747325"/>
            <a:ext cx="4434862" cy="356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60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679" cy="3559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5797788" y="0"/>
            <a:ext cx="4434677" cy="3559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612739" y="888133"/>
            <a:ext cx="1011562" cy="239774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1024619" y="3419204"/>
            <a:ext cx="8187802" cy="279662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8051"/>
            <a:ext cx="4434679" cy="3559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788" y="6748051"/>
            <a:ext cx="4434677" cy="3559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4613275" y="887413"/>
            <a:ext cx="1011238" cy="2398712"/>
          </a:xfrm>
        </p:spPr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0116" y="9876833"/>
            <a:ext cx="16200695" cy="16327487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1417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0116" y="26891724"/>
            <a:ext cx="16200695" cy="12361417"/>
          </a:xfrm>
        </p:spPr>
        <p:txBody>
          <a:bodyPr>
            <a:normAutofit/>
          </a:bodyPr>
          <a:lstStyle>
            <a:lvl1pPr marL="0" indent="0" algn="ctr">
              <a:buNone/>
              <a:defRPr sz="567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1079500" indent="0" algn="ctr">
              <a:buNone/>
              <a:defRPr sz="4730"/>
            </a:lvl2pPr>
            <a:lvl3pPr marL="2160905" indent="0" algn="ctr">
              <a:buNone/>
              <a:defRPr sz="4255"/>
            </a:lvl3pPr>
            <a:lvl4pPr marL="3240405" indent="0" algn="ctr">
              <a:buNone/>
              <a:defRPr sz="3785"/>
            </a:lvl4pPr>
            <a:lvl5pPr marL="4319905" indent="0" algn="ctr">
              <a:buNone/>
              <a:defRPr sz="3785"/>
            </a:lvl5pPr>
            <a:lvl6pPr marL="5399405" indent="0" algn="ctr">
              <a:buNone/>
              <a:defRPr sz="3785"/>
            </a:lvl6pPr>
            <a:lvl7pPr marL="6480810" indent="0" algn="ctr">
              <a:buNone/>
              <a:defRPr sz="3785"/>
            </a:lvl7pPr>
            <a:lvl8pPr marL="7560310" indent="0" algn="ctr">
              <a:buNone/>
              <a:defRPr sz="3785"/>
            </a:lvl8pPr>
            <a:lvl9pPr marL="8639810" indent="0" algn="ctr">
              <a:buNone/>
              <a:defRPr sz="3785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485064" y="4117653"/>
            <a:ext cx="18630800" cy="41501593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549" y="1929472"/>
            <a:ext cx="18630800" cy="9896252"/>
          </a:xfrm>
        </p:spPr>
        <p:txBody>
          <a:bodyPr anchor="ctr" anchorCtr="0">
            <a:normAutofit/>
          </a:bodyPr>
          <a:lstStyle>
            <a:lvl1pPr>
              <a:defRPr sz="10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549" y="13629563"/>
            <a:ext cx="18630800" cy="32485771"/>
          </a:xfrm>
        </p:spPr>
        <p:txBody>
          <a:bodyPr>
            <a:normAutofit/>
          </a:bodyPr>
          <a:lstStyle>
            <a:lvl1pPr>
              <a:defRPr sz="6615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567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473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4255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4255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813" y="28003419"/>
            <a:ext cx="17439374" cy="6058637"/>
          </a:xfrm>
        </p:spPr>
        <p:txBody>
          <a:bodyPr anchor="b">
            <a:noAutofit/>
          </a:bodyPr>
          <a:lstStyle>
            <a:lvl1pPr>
              <a:defRPr sz="1417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813" y="34417072"/>
            <a:ext cx="12971807" cy="4834449"/>
          </a:xfrm>
        </p:spPr>
        <p:txBody>
          <a:bodyPr>
            <a:noAutofit/>
          </a:bodyPr>
          <a:lstStyle>
            <a:lvl1pPr marL="0" indent="0">
              <a:buNone/>
              <a:defRPr sz="5670">
                <a:solidFill>
                  <a:schemeClr val="bg1">
                    <a:lumMod val="50000"/>
                  </a:schemeClr>
                </a:solidFill>
              </a:defRPr>
            </a:lvl1pPr>
            <a:lvl2pPr marL="1079500" indent="0">
              <a:buNone/>
              <a:defRPr sz="4730">
                <a:solidFill>
                  <a:schemeClr val="tx1">
                    <a:tint val="75000"/>
                  </a:schemeClr>
                </a:solidFill>
              </a:defRPr>
            </a:lvl2pPr>
            <a:lvl3pPr marL="2160905" indent="0">
              <a:buNone/>
              <a:defRPr sz="4255">
                <a:solidFill>
                  <a:schemeClr val="tx1">
                    <a:tint val="75000"/>
                  </a:schemeClr>
                </a:solidFill>
              </a:defRPr>
            </a:lvl3pPr>
            <a:lvl4pPr marL="3240405" indent="0">
              <a:buNone/>
              <a:defRPr sz="3785">
                <a:solidFill>
                  <a:schemeClr val="tx1">
                    <a:tint val="75000"/>
                  </a:schemeClr>
                </a:solidFill>
              </a:defRPr>
            </a:lvl4pPr>
            <a:lvl5pPr marL="4319905" indent="0">
              <a:buNone/>
              <a:defRPr sz="3785">
                <a:solidFill>
                  <a:schemeClr val="tx1">
                    <a:tint val="75000"/>
                  </a:schemeClr>
                </a:solidFill>
              </a:defRPr>
            </a:lvl5pPr>
            <a:lvl6pPr marL="5399405" indent="0">
              <a:buNone/>
              <a:defRPr sz="3785">
                <a:solidFill>
                  <a:schemeClr val="tx1">
                    <a:tint val="75000"/>
                  </a:schemeClr>
                </a:solidFill>
              </a:defRPr>
            </a:lvl6pPr>
            <a:lvl7pPr marL="6480810" indent="0">
              <a:buNone/>
              <a:defRPr sz="3785">
                <a:solidFill>
                  <a:schemeClr val="tx1">
                    <a:tint val="75000"/>
                  </a:schemeClr>
                </a:solidFill>
              </a:defRPr>
            </a:lvl7pPr>
            <a:lvl8pPr marL="7560310" indent="0">
              <a:buNone/>
              <a:defRPr sz="3785">
                <a:solidFill>
                  <a:schemeClr val="tx1">
                    <a:tint val="75000"/>
                  </a:schemeClr>
                </a:solidFill>
              </a:defRPr>
            </a:lvl8pPr>
            <a:lvl9pPr marL="8639810" indent="0">
              <a:buNone/>
              <a:defRPr sz="37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549" y="1929472"/>
            <a:ext cx="18630800" cy="9896252"/>
          </a:xfrm>
        </p:spPr>
        <p:txBody>
          <a:bodyPr>
            <a:normAutofit/>
          </a:bodyPr>
          <a:lstStyle>
            <a:lvl1pPr>
              <a:defRPr sz="10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7549" y="13629563"/>
            <a:ext cx="9180394" cy="32485771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6615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567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473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4255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4255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97955" y="13629563"/>
            <a:ext cx="9180394" cy="32485771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6615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567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473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473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473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877" y="2725913"/>
            <a:ext cx="18630800" cy="9896252"/>
          </a:xfrm>
        </p:spPr>
        <p:txBody>
          <a:bodyPr/>
          <a:lstStyle>
            <a:lvl1pPr>
              <a:defRPr sz="10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877" y="13027350"/>
            <a:ext cx="9138204" cy="6151077"/>
          </a:xfrm>
        </p:spPr>
        <p:txBody>
          <a:bodyPr anchor="b"/>
          <a:lstStyle>
            <a:lvl1pPr marL="0" indent="0">
              <a:buNone/>
              <a:defRPr sz="567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1079500" indent="0">
              <a:buNone/>
              <a:defRPr sz="4730" b="1"/>
            </a:lvl2pPr>
            <a:lvl3pPr marL="2160905" indent="0">
              <a:buNone/>
              <a:defRPr sz="4255" b="1"/>
            </a:lvl3pPr>
            <a:lvl4pPr marL="3240405" indent="0">
              <a:buNone/>
              <a:defRPr sz="3785" b="1"/>
            </a:lvl4pPr>
            <a:lvl5pPr marL="4319905" indent="0">
              <a:buNone/>
              <a:defRPr sz="3785" b="1"/>
            </a:lvl5pPr>
            <a:lvl6pPr marL="5399405" indent="0">
              <a:buNone/>
              <a:defRPr sz="3785" b="1"/>
            </a:lvl6pPr>
            <a:lvl7pPr marL="6480810" indent="0">
              <a:buNone/>
              <a:defRPr sz="3785" b="1"/>
            </a:lvl7pPr>
            <a:lvl8pPr marL="7560310" indent="0">
              <a:buNone/>
              <a:defRPr sz="3785" b="1"/>
            </a:lvl8pPr>
            <a:lvl9pPr marL="8639810" indent="0">
              <a:buNone/>
              <a:defRPr sz="378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877" y="19527344"/>
            <a:ext cx="9138204" cy="266828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0935469" y="13027350"/>
            <a:ext cx="9183208" cy="6151077"/>
          </a:xfrm>
        </p:spPr>
        <p:txBody>
          <a:bodyPr anchor="b"/>
          <a:lstStyle>
            <a:lvl1pPr marL="0" indent="0">
              <a:buNone/>
              <a:defRPr sz="567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1079500" indent="0">
              <a:buNone/>
              <a:defRPr sz="4730" b="1"/>
            </a:lvl2pPr>
            <a:lvl3pPr marL="2160905" indent="0">
              <a:buNone/>
              <a:defRPr sz="4255" b="1"/>
            </a:lvl3pPr>
            <a:lvl4pPr marL="3240405" indent="0">
              <a:buNone/>
              <a:defRPr sz="3785" b="1"/>
            </a:lvl4pPr>
            <a:lvl5pPr marL="4319905" indent="0">
              <a:buNone/>
              <a:defRPr sz="3785" b="1"/>
            </a:lvl5pPr>
            <a:lvl6pPr marL="5399405" indent="0">
              <a:buNone/>
              <a:defRPr sz="3785" b="1"/>
            </a:lvl6pPr>
            <a:lvl7pPr marL="6480810" indent="0">
              <a:buNone/>
              <a:defRPr sz="3785" b="1"/>
            </a:lvl7pPr>
            <a:lvl8pPr marL="7560310" indent="0">
              <a:buNone/>
              <a:defRPr sz="3785" b="1"/>
            </a:lvl8pPr>
            <a:lvl9pPr marL="8639810" indent="0">
              <a:buNone/>
              <a:defRPr sz="378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0935469" y="19527344"/>
            <a:ext cx="9183208" cy="2668280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064" y="20651753"/>
            <a:ext cx="18630800" cy="9896252"/>
          </a:xfrm>
        </p:spPr>
        <p:txBody>
          <a:bodyPr>
            <a:normAutofit/>
          </a:bodyPr>
          <a:lstStyle>
            <a:lvl1pPr algn="ctr">
              <a:defRPr sz="10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861" y="948144"/>
            <a:ext cx="7379608" cy="11946608"/>
          </a:xfrm>
        </p:spPr>
        <p:txBody>
          <a:bodyPr anchor="ctr" anchorCtr="0">
            <a:normAutofit/>
          </a:bodyPr>
          <a:lstStyle>
            <a:lvl1pPr>
              <a:defRPr sz="7555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4646" y="5721367"/>
            <a:ext cx="10306815" cy="38033590"/>
          </a:xfrm>
        </p:spPr>
        <p:txBody>
          <a:bodyPr/>
          <a:lstStyle>
            <a:lvl1pPr marL="0" indent="0">
              <a:buNone/>
              <a:defRPr sz="7555"/>
            </a:lvl1pPr>
            <a:lvl2pPr marL="1079500" indent="0">
              <a:buNone/>
              <a:defRPr sz="6615"/>
            </a:lvl2pPr>
            <a:lvl3pPr marL="2160905" indent="0">
              <a:buNone/>
              <a:defRPr sz="5670"/>
            </a:lvl3pPr>
            <a:lvl4pPr marL="3240405" indent="0">
              <a:buNone/>
              <a:defRPr sz="4730"/>
            </a:lvl4pPr>
            <a:lvl5pPr marL="4319905" indent="0">
              <a:buNone/>
              <a:defRPr sz="4730"/>
            </a:lvl5pPr>
            <a:lvl6pPr marL="5399405" indent="0">
              <a:buNone/>
              <a:defRPr sz="4730"/>
            </a:lvl6pPr>
            <a:lvl7pPr marL="6480810" indent="0">
              <a:buNone/>
              <a:defRPr sz="4730"/>
            </a:lvl7pPr>
            <a:lvl8pPr marL="7560310" indent="0">
              <a:buNone/>
              <a:defRPr sz="4730"/>
            </a:lvl8pPr>
            <a:lvl9pPr marL="8639810" indent="0">
              <a:buNone/>
              <a:defRPr sz="473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861" y="15359925"/>
            <a:ext cx="7379608" cy="2845616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785"/>
            </a:lvl1pPr>
            <a:lvl2pPr marL="1079500" indent="0">
              <a:buNone/>
              <a:defRPr sz="3300"/>
            </a:lvl2pPr>
            <a:lvl3pPr marL="2160905" indent="0">
              <a:buNone/>
              <a:defRPr sz="2830"/>
            </a:lvl3pPr>
            <a:lvl4pPr marL="3240405" indent="0">
              <a:buNone/>
              <a:defRPr sz="2355"/>
            </a:lvl4pPr>
            <a:lvl5pPr marL="4319905" indent="0">
              <a:buNone/>
              <a:defRPr sz="2355"/>
            </a:lvl5pPr>
            <a:lvl6pPr marL="5399405" indent="0">
              <a:buNone/>
              <a:defRPr sz="2355"/>
            </a:lvl6pPr>
            <a:lvl7pPr marL="6480810" indent="0">
              <a:buNone/>
              <a:defRPr sz="2355"/>
            </a:lvl7pPr>
            <a:lvl8pPr marL="7560310" indent="0">
              <a:buNone/>
              <a:defRPr sz="2355"/>
            </a:lvl8pPr>
            <a:lvl9pPr marL="8639810" indent="0">
              <a:buNone/>
              <a:defRPr sz="235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6329" y="2725913"/>
            <a:ext cx="2709534" cy="43389421"/>
          </a:xfrm>
        </p:spPr>
        <p:txBody>
          <a:bodyPr vert="eaVert">
            <a:normAutofit/>
          </a:bodyPr>
          <a:lstStyle>
            <a:lvl1pPr>
              <a:defRPr sz="10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5064" y="2725913"/>
            <a:ext cx="15732884" cy="4338942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5064" y="2725913"/>
            <a:ext cx="18630800" cy="9896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064" y="13629563"/>
            <a:ext cx="18630800" cy="32485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5064" y="47454583"/>
            <a:ext cx="4860209" cy="272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3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5307" y="47454583"/>
            <a:ext cx="7290313" cy="272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83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5655" y="47454583"/>
            <a:ext cx="4860209" cy="272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3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2160905" rtl="0" eaLnBrk="1" latinLnBrk="0" hangingPunct="1">
        <a:lnSpc>
          <a:spcPct val="90000"/>
        </a:lnSpc>
        <a:spcBef>
          <a:spcPct val="0"/>
        </a:spcBef>
        <a:buNone/>
        <a:defRPr sz="9445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2160905" rtl="0" eaLnBrk="1" fontAlgn="auto" latinLnBrk="0" hangingPunct="1">
        <a:lnSpc>
          <a:spcPct val="90000"/>
        </a:lnSpc>
        <a:spcBef>
          <a:spcPts val="2365"/>
        </a:spcBef>
        <a:spcAft>
          <a:spcPts val="0"/>
        </a:spcAft>
        <a:buClrTx/>
        <a:buSzTx/>
        <a:buFont typeface="Arial" panose="020B0604020202020204" pitchFamily="34" charset="0"/>
        <a:buNone/>
        <a:defRPr sz="6615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1620520" indent="-540385" algn="l" defTabSz="2160905" rtl="0" eaLnBrk="1" latinLnBrk="0" hangingPunct="1">
        <a:lnSpc>
          <a:spcPct val="90000"/>
        </a:lnSpc>
        <a:spcBef>
          <a:spcPct val="237000"/>
        </a:spcBef>
        <a:buFont typeface="Arial" panose="020B0604020202020204" pitchFamily="34" charset="0"/>
        <a:buChar char="•"/>
        <a:defRPr sz="567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2700020" indent="-540385" algn="l" defTabSz="2160905" rtl="0" eaLnBrk="1" latinLnBrk="0" hangingPunct="1">
        <a:lnSpc>
          <a:spcPct val="90000"/>
        </a:lnSpc>
        <a:spcBef>
          <a:spcPct val="237000"/>
        </a:spcBef>
        <a:buFont typeface="Arial" panose="020B0604020202020204" pitchFamily="34" charset="0"/>
        <a:buChar char="•"/>
        <a:defRPr sz="473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3779520" indent="-540385" algn="l" defTabSz="2160905" rtl="0" eaLnBrk="1" latinLnBrk="0" hangingPunct="1">
        <a:lnSpc>
          <a:spcPct val="90000"/>
        </a:lnSpc>
        <a:spcBef>
          <a:spcPct val="237000"/>
        </a:spcBef>
        <a:buFont typeface="Arial" panose="020B0604020202020204" pitchFamily="34" charset="0"/>
        <a:buChar char="•"/>
        <a:defRPr sz="4255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4860925" indent="-540385" algn="l" defTabSz="2160905" rtl="0" eaLnBrk="1" latinLnBrk="0" hangingPunct="1">
        <a:lnSpc>
          <a:spcPct val="90000"/>
        </a:lnSpc>
        <a:spcBef>
          <a:spcPct val="237000"/>
        </a:spcBef>
        <a:buFont typeface="Arial" panose="020B0604020202020204" pitchFamily="34" charset="0"/>
        <a:buChar char="•"/>
        <a:defRPr sz="4255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5940425" indent="-540385" algn="l" defTabSz="2160905" rtl="0" eaLnBrk="1" latinLnBrk="0" hangingPunct="1">
        <a:lnSpc>
          <a:spcPct val="90000"/>
        </a:lnSpc>
        <a:spcBef>
          <a:spcPct val="237000"/>
        </a:spcBef>
        <a:buFont typeface="Arial" panose="020B0604020202020204" pitchFamily="34" charset="0"/>
        <a:buChar char="•"/>
        <a:defRPr sz="4255" kern="1200">
          <a:solidFill>
            <a:schemeClr val="tx1"/>
          </a:solidFill>
          <a:latin typeface="+mn-lt"/>
          <a:ea typeface="+mn-ea"/>
          <a:cs typeface="+mn-cs"/>
        </a:defRPr>
      </a:lvl6pPr>
      <a:lvl7pPr marL="7019925" indent="-540385" algn="l" defTabSz="2160905" rtl="0" eaLnBrk="1" latinLnBrk="0" hangingPunct="1">
        <a:lnSpc>
          <a:spcPct val="90000"/>
        </a:lnSpc>
        <a:spcBef>
          <a:spcPct val="237000"/>
        </a:spcBef>
        <a:buFont typeface="Arial" panose="020B0604020202020204" pitchFamily="34" charset="0"/>
        <a:buChar char="•"/>
        <a:defRPr sz="4255" kern="1200">
          <a:solidFill>
            <a:schemeClr val="tx1"/>
          </a:solidFill>
          <a:latin typeface="+mn-lt"/>
          <a:ea typeface="+mn-ea"/>
          <a:cs typeface="+mn-cs"/>
        </a:defRPr>
      </a:lvl7pPr>
      <a:lvl8pPr marL="8101330" indent="-540385" algn="l" defTabSz="2160905" rtl="0" eaLnBrk="1" latinLnBrk="0" hangingPunct="1">
        <a:lnSpc>
          <a:spcPct val="90000"/>
        </a:lnSpc>
        <a:spcBef>
          <a:spcPct val="237000"/>
        </a:spcBef>
        <a:buFont typeface="Arial" panose="020B0604020202020204" pitchFamily="34" charset="0"/>
        <a:buChar char="•"/>
        <a:defRPr sz="4255" kern="1200">
          <a:solidFill>
            <a:schemeClr val="tx1"/>
          </a:solidFill>
          <a:latin typeface="+mn-lt"/>
          <a:ea typeface="+mn-ea"/>
          <a:cs typeface="+mn-cs"/>
        </a:defRPr>
      </a:lvl8pPr>
      <a:lvl9pPr marL="9180830" indent="-540385" algn="l" defTabSz="2160905" rtl="0" eaLnBrk="1" latinLnBrk="0" hangingPunct="1">
        <a:lnSpc>
          <a:spcPct val="90000"/>
        </a:lnSpc>
        <a:spcBef>
          <a:spcPct val="237000"/>
        </a:spcBef>
        <a:buFont typeface="Arial" panose="020B0604020202020204" pitchFamily="34" charset="0"/>
        <a:buChar char="•"/>
        <a:defRPr sz="42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0905" rtl="0" eaLnBrk="1" latinLnBrk="0" hangingPunct="1">
        <a:defRPr sz="4255" kern="1200">
          <a:solidFill>
            <a:schemeClr val="tx1"/>
          </a:solidFill>
          <a:latin typeface="+mn-lt"/>
          <a:ea typeface="+mn-ea"/>
          <a:cs typeface="+mn-cs"/>
        </a:defRPr>
      </a:lvl1pPr>
      <a:lvl2pPr marL="1079500" algn="l" defTabSz="2160905" rtl="0" eaLnBrk="1" latinLnBrk="0" hangingPunct="1">
        <a:defRPr sz="4255" kern="1200">
          <a:solidFill>
            <a:schemeClr val="tx1"/>
          </a:solidFill>
          <a:latin typeface="+mn-lt"/>
          <a:ea typeface="+mn-ea"/>
          <a:cs typeface="+mn-cs"/>
        </a:defRPr>
      </a:lvl2pPr>
      <a:lvl3pPr marL="2160905" algn="l" defTabSz="2160905" rtl="0" eaLnBrk="1" latinLnBrk="0" hangingPunct="1">
        <a:defRPr sz="4255" kern="1200">
          <a:solidFill>
            <a:schemeClr val="tx1"/>
          </a:solidFill>
          <a:latin typeface="+mn-lt"/>
          <a:ea typeface="+mn-ea"/>
          <a:cs typeface="+mn-cs"/>
        </a:defRPr>
      </a:lvl3pPr>
      <a:lvl4pPr marL="3240405" algn="l" defTabSz="2160905" rtl="0" eaLnBrk="1" latinLnBrk="0" hangingPunct="1">
        <a:defRPr sz="4255" kern="1200">
          <a:solidFill>
            <a:schemeClr val="tx1"/>
          </a:solidFill>
          <a:latin typeface="+mn-lt"/>
          <a:ea typeface="+mn-ea"/>
          <a:cs typeface="+mn-cs"/>
        </a:defRPr>
      </a:lvl4pPr>
      <a:lvl5pPr marL="4319905" algn="l" defTabSz="2160905" rtl="0" eaLnBrk="1" latinLnBrk="0" hangingPunct="1">
        <a:defRPr sz="4255" kern="1200">
          <a:solidFill>
            <a:schemeClr val="tx1"/>
          </a:solidFill>
          <a:latin typeface="+mn-lt"/>
          <a:ea typeface="+mn-ea"/>
          <a:cs typeface="+mn-cs"/>
        </a:defRPr>
      </a:lvl5pPr>
      <a:lvl6pPr marL="5399405" algn="l" defTabSz="2160905" rtl="0" eaLnBrk="1" latinLnBrk="0" hangingPunct="1">
        <a:defRPr sz="4255" kern="1200">
          <a:solidFill>
            <a:schemeClr val="tx1"/>
          </a:solidFill>
          <a:latin typeface="+mn-lt"/>
          <a:ea typeface="+mn-ea"/>
          <a:cs typeface="+mn-cs"/>
        </a:defRPr>
      </a:lvl6pPr>
      <a:lvl7pPr marL="6480810" algn="l" defTabSz="2160905" rtl="0" eaLnBrk="1" latinLnBrk="0" hangingPunct="1">
        <a:defRPr sz="4255" kern="1200">
          <a:solidFill>
            <a:schemeClr val="tx1"/>
          </a:solidFill>
          <a:latin typeface="+mn-lt"/>
          <a:ea typeface="+mn-ea"/>
          <a:cs typeface="+mn-cs"/>
        </a:defRPr>
      </a:lvl7pPr>
      <a:lvl8pPr marL="7560310" algn="l" defTabSz="2160905" rtl="0" eaLnBrk="1" latinLnBrk="0" hangingPunct="1">
        <a:defRPr sz="4255" kern="1200">
          <a:solidFill>
            <a:schemeClr val="tx1"/>
          </a:solidFill>
          <a:latin typeface="+mn-lt"/>
          <a:ea typeface="+mn-ea"/>
          <a:cs typeface="+mn-cs"/>
        </a:defRPr>
      </a:lvl8pPr>
      <a:lvl9pPr marL="8639810" algn="l" defTabSz="2160905" rtl="0" eaLnBrk="1" latinLnBrk="0" hangingPunct="1">
        <a:defRPr sz="42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фо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635"/>
            <a:ext cx="21598255" cy="25668605"/>
          </a:xfrm>
          <a:prstGeom prst="rect">
            <a:avLst/>
          </a:prstGeom>
        </p:spPr>
      </p:pic>
      <p:pic>
        <p:nvPicPr>
          <p:cNvPr id="9" name="Изображение 8" descr="фо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" y="25306655"/>
            <a:ext cx="21598255" cy="25892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0740" y="6924675"/>
            <a:ext cx="20273645" cy="28651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" altLang="ru-RU" sz="6600" b="1">
                <a:solidFill>
                  <a:srgbClr val="C00000"/>
                </a:solidFill>
                <a:latin typeface="Monotype Corsiva" panose="03010101010201010101" charset="0"/>
                <a:cs typeface="Monotype Corsiva" panose="03010101010201010101" charset="0"/>
              </a:rPr>
              <a:t>Профсоюзный коллектив МБДОУ “Детский сад №28 “Кэнчээри” с.Танда”</a:t>
            </a:r>
            <a:br>
              <a:rPr lang="" altLang="ru-RU" sz="6600" b="1">
                <a:solidFill>
                  <a:srgbClr val="C00000"/>
                </a:solidFill>
                <a:latin typeface="Monotype Corsiva" panose="03010101010201010101" charset="0"/>
                <a:cs typeface="Monotype Corsiva" panose="03010101010201010101" charset="0"/>
              </a:rPr>
            </a:br>
            <a:r>
              <a:rPr lang="" altLang="ru-RU" sz="6600" b="1">
                <a:solidFill>
                  <a:srgbClr val="C00000"/>
                </a:solidFill>
                <a:latin typeface="Monotype Corsiva" panose="03010101010201010101" charset="0"/>
                <a:cs typeface="Monotype Corsiva" panose="03010101010201010101" charset="0"/>
              </a:rPr>
              <a:t>Усть-Алданский улус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0408" y="17450138"/>
            <a:ext cx="16200453" cy="28467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" altLang="ru-RU" sz="4800" b="1" dirty="0">
                <a:solidFill>
                  <a:srgbClr val="C00000"/>
                </a:solidFill>
                <a:latin typeface="Monotype Corsiva" panose="03010101010201010101" charset="0"/>
                <a:cs typeface="Monotype Corsiva" panose="03010101010201010101" charset="0"/>
              </a:rPr>
              <a:t>Коллективом руководит </a:t>
            </a:r>
            <a:r>
              <a:rPr lang="ru-RU" altLang="ru-RU" sz="4800" b="1" dirty="0" smtClean="0">
                <a:solidFill>
                  <a:srgbClr val="C00000"/>
                </a:solidFill>
                <a:latin typeface="Monotype Corsiva" panose="03010101010201010101" charset="0"/>
                <a:cs typeface="Monotype Corsiva" panose="03010101010201010101" charset="0"/>
              </a:rPr>
              <a:t>обладатель знака </a:t>
            </a:r>
          </a:p>
          <a:p>
            <a:pPr>
              <a:lnSpc>
                <a:spcPct val="100000"/>
              </a:lnSpc>
            </a:pPr>
            <a:r>
              <a:rPr lang="ru-RU" altLang="ru-RU" sz="4800" b="1" dirty="0" smtClean="0">
                <a:solidFill>
                  <a:srgbClr val="C00000"/>
                </a:solidFill>
                <a:latin typeface="Monotype Corsiva" panose="03010101010201010101" charset="0"/>
                <a:cs typeface="Monotype Corsiva" panose="03010101010201010101" charset="0"/>
              </a:rPr>
              <a:t>«Надежды Якутии»</a:t>
            </a:r>
          </a:p>
          <a:p>
            <a:pPr>
              <a:lnSpc>
                <a:spcPct val="100000"/>
              </a:lnSpc>
            </a:pPr>
            <a:r>
              <a:rPr lang="ru-RU" altLang="ru-RU" sz="4800" b="1" dirty="0" smtClean="0">
                <a:solidFill>
                  <a:srgbClr val="C00000"/>
                </a:solidFill>
                <a:latin typeface="Monotype Corsiva" panose="03010101010201010101" charset="0"/>
                <a:cs typeface="Monotype Corsiva" panose="03010101010201010101" charset="0"/>
              </a:rPr>
              <a:t>Сидорова </a:t>
            </a:r>
            <a:r>
              <a:rPr lang="ru-RU" altLang="ru-RU" sz="4800" b="1" dirty="0" err="1" smtClean="0">
                <a:solidFill>
                  <a:srgbClr val="C00000"/>
                </a:solidFill>
                <a:latin typeface="Monotype Corsiva" panose="03010101010201010101" charset="0"/>
                <a:cs typeface="Monotype Corsiva" panose="03010101010201010101" charset="0"/>
              </a:rPr>
              <a:t>Туяра</a:t>
            </a:r>
            <a:r>
              <a:rPr lang="ru-RU" altLang="ru-RU" sz="4800" b="1" dirty="0" smtClean="0">
                <a:solidFill>
                  <a:srgbClr val="C00000"/>
                </a:solidFill>
                <a:latin typeface="Monotype Corsiva" panose="03010101010201010101" charset="0"/>
                <a:cs typeface="Monotype Corsiva" panose="03010101010201010101" charset="0"/>
              </a:rPr>
              <a:t> Васильевна</a:t>
            </a:r>
            <a:endParaRPr lang="" altLang="ru-RU" sz="4800" b="1" dirty="0">
              <a:solidFill>
                <a:srgbClr val="C00000"/>
              </a:solidFill>
              <a:latin typeface="Monotype Corsiva" panose="03010101010201010101" charset="0"/>
              <a:cs typeface="Monotype Corsiva" panose="03010101010201010101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rcRect l="1234" t="2410" r="1900" b="1303"/>
          <a:stretch>
            <a:fillRect/>
          </a:stretch>
        </p:blipFill>
        <p:spPr>
          <a:xfrm>
            <a:off x="648970" y="558165"/>
            <a:ext cx="8340725" cy="577278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6175" y="447675"/>
            <a:ext cx="5883275" cy="5883275"/>
          </a:xfrm>
          <a:prstGeom prst="ellipse">
            <a:avLst/>
          </a:prstGeom>
        </p:spPr>
      </p:pic>
      <p:pic>
        <p:nvPicPr>
          <p:cNvPr id="6" name="Изображение 5" descr="20141031_194532"/>
          <p:cNvPicPr>
            <a:picLocks noChangeAspect="1"/>
          </p:cNvPicPr>
          <p:nvPr/>
        </p:nvPicPr>
        <p:blipFill>
          <a:blip r:embed="rId6"/>
          <a:srcRect t="14482"/>
          <a:stretch>
            <a:fillRect/>
          </a:stretch>
        </p:blipFill>
        <p:spPr>
          <a:xfrm>
            <a:off x="12195175" y="44083605"/>
            <a:ext cx="8919210" cy="5720715"/>
          </a:xfrm>
          <a:prstGeom prst="rect">
            <a:avLst/>
          </a:prstGeom>
        </p:spPr>
      </p:pic>
      <p:pic>
        <p:nvPicPr>
          <p:cNvPr id="7" name="Изображение 6" descr="20141107_205620"/>
          <p:cNvPicPr>
            <a:picLocks noChangeAspect="1"/>
          </p:cNvPicPr>
          <p:nvPr/>
        </p:nvPicPr>
        <p:blipFill>
          <a:blip r:embed="rId7"/>
          <a:srcRect t="21189"/>
          <a:stretch>
            <a:fillRect/>
          </a:stretch>
        </p:blipFill>
        <p:spPr>
          <a:xfrm>
            <a:off x="10130790" y="37507545"/>
            <a:ext cx="9081770" cy="564134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8"/>
          <a:srcRect r="11245"/>
          <a:stretch>
            <a:fillRect/>
          </a:stretch>
        </p:blipFill>
        <p:spPr>
          <a:xfrm>
            <a:off x="12639040" y="31610935"/>
            <a:ext cx="8456295" cy="5361305"/>
          </a:xfrm>
          <a:prstGeom prst="rect">
            <a:avLst/>
          </a:prstGeom>
        </p:spPr>
      </p:pic>
      <p:sp>
        <p:nvSpPr>
          <p:cNvPr id="19" name="Текстовое поле 18"/>
          <p:cNvSpPr txBox="1"/>
          <p:nvPr/>
        </p:nvSpPr>
        <p:spPr>
          <a:xfrm>
            <a:off x="7256145" y="21163915"/>
            <a:ext cx="693991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" altLang="ru-RU" sz="48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Мы едины </a:t>
            </a:r>
          </a:p>
          <a:p>
            <a:pPr algn="ctr"/>
            <a:r>
              <a:rPr lang="" altLang="ru-RU" sz="48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Мы команда</a:t>
            </a:r>
          </a:p>
          <a:p>
            <a:pPr algn="ctr"/>
            <a:r>
              <a:rPr lang="" altLang="ru-RU" sz="48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Мы семья</a:t>
            </a:r>
          </a:p>
          <a:p>
            <a:pPr algn="ctr"/>
            <a:r>
              <a:rPr lang="" altLang="ru-RU" sz="48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Мы сила!</a:t>
            </a: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7256145" y="30679390"/>
            <a:ext cx="69399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" altLang="en-US" sz="48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Самодеятельность </a:t>
            </a:r>
          </a:p>
          <a:p>
            <a:pPr algn="ctr"/>
            <a:r>
              <a:rPr lang="" altLang="en-US" sz="48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как хобби</a:t>
            </a:r>
          </a:p>
        </p:txBody>
      </p: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9"/>
          <a:srcRect l="18125" t="3847" r="22724"/>
          <a:stretch>
            <a:fillRect/>
          </a:stretch>
        </p:blipFill>
        <p:spPr>
          <a:xfrm>
            <a:off x="471170" y="37164645"/>
            <a:ext cx="7303770" cy="632714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170" y="44083605"/>
            <a:ext cx="10169525" cy="5720715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11"/>
          <a:srcRect t="23638"/>
          <a:stretch>
            <a:fillRect/>
          </a:stretch>
        </p:blipFill>
        <p:spPr>
          <a:xfrm>
            <a:off x="471170" y="31610935"/>
            <a:ext cx="8518525" cy="4879340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12"/>
          <a:srcRect l="8349" t="12449" r="9090" b="1132"/>
          <a:stretch>
            <a:fillRect/>
          </a:stretch>
        </p:blipFill>
        <p:spPr>
          <a:xfrm>
            <a:off x="7401560" y="24424640"/>
            <a:ext cx="6794500" cy="5334000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13"/>
          <a:srcRect t="12751"/>
          <a:stretch>
            <a:fillRect/>
          </a:stretch>
        </p:blipFill>
        <p:spPr>
          <a:xfrm>
            <a:off x="13695680" y="20297140"/>
            <a:ext cx="7303770" cy="4779645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4"/>
          <a:srcRect t="30615"/>
          <a:stretch>
            <a:fillRect/>
          </a:stretch>
        </p:blipFill>
        <p:spPr>
          <a:xfrm>
            <a:off x="841375" y="20297140"/>
            <a:ext cx="7219950" cy="5010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6"/>
          <a:stretch/>
        </p:blipFill>
        <p:spPr>
          <a:xfrm>
            <a:off x="3807078" y="9636125"/>
            <a:ext cx="14450887" cy="76949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фо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635"/>
            <a:ext cx="21598255" cy="25668605"/>
          </a:xfrm>
          <a:prstGeom prst="rect">
            <a:avLst/>
          </a:prstGeom>
        </p:spPr>
      </p:pic>
      <p:pic>
        <p:nvPicPr>
          <p:cNvPr id="9" name="Изображение 8" descr="фо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" y="25306655"/>
            <a:ext cx="21598255" cy="25892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09770" y="732790"/>
            <a:ext cx="16200755" cy="15741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ru-RU" sz="4400" b="1">
                <a:solidFill>
                  <a:schemeClr val="accent1">
                    <a:lumMod val="50000"/>
                  </a:schemeClr>
                </a:solidFill>
                <a:latin typeface="Monotype Corsiva" panose="03010101010201010101" charset="0"/>
                <a:cs typeface="Monotype Corsiva" panose="03010101010201010101" charset="0"/>
              </a:rPr>
              <a:t>МБДОУ “Детский сад №28 “Кэнчээри” с.Танда”</a:t>
            </a:r>
            <a:br>
              <a:rPr lang="en-US" altLang="ru-RU" sz="4400" b="1">
                <a:solidFill>
                  <a:schemeClr val="accent1">
                    <a:lumMod val="50000"/>
                  </a:schemeClr>
                </a:solidFill>
                <a:latin typeface="Monotype Corsiva" panose="03010101010201010101" charset="0"/>
                <a:cs typeface="Monotype Corsiva" panose="03010101010201010101" charset="0"/>
              </a:rPr>
            </a:br>
            <a:r>
              <a:rPr lang="en-US" altLang="ru-RU" sz="4400" b="1">
                <a:solidFill>
                  <a:schemeClr val="accent1">
                    <a:lumMod val="50000"/>
                  </a:schemeClr>
                </a:solidFill>
                <a:latin typeface="Monotype Corsiva" panose="03010101010201010101" charset="0"/>
                <a:cs typeface="Monotype Corsiva" panose="03010101010201010101" charset="0"/>
              </a:rPr>
              <a:t>Усть-Алданский улус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rcRect l="1234" t="2410" r="1900" b="1303"/>
          <a:stretch>
            <a:fillRect/>
          </a:stretch>
        </p:blipFill>
        <p:spPr>
          <a:xfrm>
            <a:off x="406400" y="732790"/>
            <a:ext cx="6382385" cy="441769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8255" y="1336040"/>
            <a:ext cx="3211195" cy="3211195"/>
          </a:xfrm>
          <a:prstGeom prst="ellipse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814060" y="31546165"/>
            <a:ext cx="3719195" cy="495998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655" y="36368990"/>
            <a:ext cx="7390130" cy="739013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8">
            <a:lum bright="12000" contrast="6000"/>
          </a:blip>
          <a:srcRect l="23640" t="22221" b="37975"/>
          <a:stretch>
            <a:fillRect/>
          </a:stretch>
        </p:blipFill>
        <p:spPr>
          <a:xfrm>
            <a:off x="10153650" y="6350635"/>
            <a:ext cx="10730230" cy="4869180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900" y="6350635"/>
            <a:ext cx="8674735" cy="7247255"/>
          </a:xfrm>
          <a:prstGeom prst="rect">
            <a:avLst/>
          </a:prstGeom>
        </p:spPr>
      </p:pic>
      <p:sp>
        <p:nvSpPr>
          <p:cNvPr id="20" name="Текстовое поле 19"/>
          <p:cNvSpPr txBox="1"/>
          <p:nvPr/>
        </p:nvSpPr>
        <p:spPr>
          <a:xfrm>
            <a:off x="7938770" y="2566035"/>
            <a:ext cx="850519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" altLang="en-US" sz="54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Акции:</a:t>
            </a:r>
            <a:r>
              <a:rPr lang="" altLang="en-US" sz="5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“От всего сердца”</a:t>
            </a:r>
          </a:p>
          <a:p>
            <a:pPr algn="ctr"/>
            <a:r>
              <a:rPr lang="" altLang="en-US" sz="5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“От всей души”</a:t>
            </a:r>
          </a:p>
          <a:p>
            <a:pPr algn="ctr"/>
            <a:r>
              <a:rPr lang="" altLang="en-US" sz="5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“Помним, гордимся!”</a:t>
            </a:r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10766425" y="32964755"/>
            <a:ext cx="955675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" altLang="en-US" sz="6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Коллективные походы </a:t>
            </a:r>
          </a:p>
          <a:p>
            <a:pPr algn="ctr"/>
            <a:r>
              <a:rPr lang="" altLang="en-US" sz="6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на природе</a:t>
            </a:r>
          </a:p>
        </p:txBody>
      </p:sp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10"/>
          <a:srcRect t="13194" b="6944"/>
          <a:stretch>
            <a:fillRect/>
          </a:stretch>
        </p:blipFill>
        <p:spPr>
          <a:xfrm>
            <a:off x="11447145" y="36240720"/>
            <a:ext cx="9413875" cy="7518400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11">
            <a:lum bright="12000" contrast="18000"/>
          </a:blip>
          <a:srcRect l="10335" t="27333" r="7002"/>
          <a:stretch>
            <a:fillRect/>
          </a:stretch>
        </p:blipFill>
        <p:spPr>
          <a:xfrm>
            <a:off x="10205085" y="12053570"/>
            <a:ext cx="10678795" cy="7041515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12"/>
          <a:srcRect t="11806" b="24306"/>
          <a:stretch>
            <a:fillRect/>
          </a:stretch>
        </p:blipFill>
        <p:spPr>
          <a:xfrm>
            <a:off x="3969385" y="44084240"/>
            <a:ext cx="14034135" cy="6724650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3">
            <a:lum bright="24000" contrast="30000"/>
          </a:blip>
          <a:srcRect b="9639"/>
          <a:stretch>
            <a:fillRect/>
          </a:stretch>
        </p:blipFill>
        <p:spPr>
          <a:xfrm>
            <a:off x="596900" y="14248130"/>
            <a:ext cx="5214620" cy="4069715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14"/>
          <a:srcRect l="9808" t="31252" r="16415" b="28915"/>
          <a:stretch>
            <a:fillRect/>
          </a:stretch>
        </p:blipFill>
        <p:spPr>
          <a:xfrm>
            <a:off x="5169535" y="24132540"/>
            <a:ext cx="15540990" cy="6292850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15"/>
          <a:srcRect l="17727" t="31863" r="16023" b="17217"/>
          <a:stretch>
            <a:fillRect/>
          </a:stretch>
        </p:blipFill>
        <p:spPr>
          <a:xfrm>
            <a:off x="596900" y="19095085"/>
            <a:ext cx="10130790" cy="5840095"/>
          </a:xfrm>
          <a:prstGeom prst="rect">
            <a:avLst/>
          </a:prstGeom>
        </p:spPr>
      </p:pic>
      <p:sp>
        <p:nvSpPr>
          <p:cNvPr id="27" name="Текстовое поле 26"/>
          <p:cNvSpPr txBox="1"/>
          <p:nvPr/>
        </p:nvSpPr>
        <p:spPr>
          <a:xfrm>
            <a:off x="11304270" y="19095085"/>
            <a:ext cx="95567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" altLang="en-US" sz="4800" b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cs typeface="Times New Roman" panose="02020603050405020304" charset="0"/>
              </a:rPr>
              <a:t>В гостях у Героя Труда</a:t>
            </a:r>
            <a:r>
              <a:rPr lang="" altLang="en-US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России Готовцева М.Н.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78</Words>
  <Application>Microsoft Office PowerPoint</Application>
  <PresentationFormat>Произвольный</PresentationFormat>
  <Paragraphs>17</Paragraphs>
  <Slides>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9" baseType="lpstr">
      <vt:lpstr>微软雅黑</vt:lpstr>
      <vt:lpstr>Arial</vt:lpstr>
      <vt:lpstr>Calibri</vt:lpstr>
      <vt:lpstr>Calibri Light</vt:lpstr>
      <vt:lpstr>Monotype Corsiva</vt:lpstr>
      <vt:lpstr>Times New Roman</vt:lpstr>
      <vt:lpstr>Office Theme</vt:lpstr>
      <vt:lpstr>Профсоюзный коллектив МБДОУ “Детский сад №28 “Кэнчээри” с.Танда” Усть-Алданский улус</vt:lpstr>
      <vt:lpstr>МБДОУ “Детский сад №28 “Кэнчээри” с.Танда” Усть-Алданский улус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User</cp:lastModifiedBy>
  <cp:revision>10</cp:revision>
  <dcterms:created xsi:type="dcterms:W3CDTF">2021-02-11T01:03:55Z</dcterms:created>
  <dcterms:modified xsi:type="dcterms:W3CDTF">2023-03-14T04:58:06Z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1049-11.2.0.9967</vt:lpwstr>
  </property>
</Properties>
</file>