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66" r:id="rId4"/>
    <p:sldId id="267" r:id="rId5"/>
    <p:sldId id="259" r:id="rId6"/>
    <p:sldId id="260" r:id="rId7"/>
    <p:sldId id="258" r:id="rId8"/>
    <p:sldId id="261" r:id="rId9"/>
    <p:sldId id="262" r:id="rId10"/>
    <p:sldId id="263" r:id="rId11"/>
    <p:sldId id="271" r:id="rId12"/>
    <p:sldId id="264" r:id="rId13"/>
    <p:sldId id="265" r:id="rId14"/>
    <p:sldId id="27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26" autoAdjust="0"/>
    <p:restoredTop sz="94660"/>
  </p:normalViewPr>
  <p:slideViewPr>
    <p:cSldViewPr>
      <p:cViewPr>
        <p:scale>
          <a:sx n="95" d="100"/>
          <a:sy n="95" d="100"/>
        </p:scale>
        <p:origin x="-2094" y="-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414-E65A-408A-94D0-A971E56D56A4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414-E65A-408A-94D0-A971E56D56A4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414-E65A-408A-94D0-A971E56D56A4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414-E65A-408A-94D0-A971E56D56A4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414-E65A-408A-94D0-A971E56D56A4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414-E65A-408A-94D0-A971E56D56A4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414-E65A-408A-94D0-A971E56D56A4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414-E65A-408A-94D0-A971E56D56A4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414-E65A-408A-94D0-A971E56D56A4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414-E65A-408A-94D0-A971E56D56A4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60414-E65A-408A-94D0-A971E56D56A4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60414-E65A-408A-94D0-A971E56D56A4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6609C-2D6C-447F-B5CC-BB13C1BA1A8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285984" y="1571612"/>
            <a:ext cx="6000792" cy="1285883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FF0000"/>
                </a:solidFill>
                <a:latin typeface="Monotype Corsiva" pitchFamily="66" charset="0"/>
              </a:rPr>
              <a:t>Наша жизнь</a:t>
            </a:r>
            <a:endParaRPr lang="ru-RU" sz="6600" dirty="0"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142852"/>
            <a:ext cx="1838264" cy="1571636"/>
          </a:xfrm>
          <a:prstGeom prst="rect">
            <a:avLst/>
          </a:prstGeom>
        </p:spPr>
      </p:pic>
      <p:pic>
        <p:nvPicPr>
          <p:cNvPr id="6" name="Содержимое 34" descr="0_b262b_6ce3626f_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2924944"/>
            <a:ext cx="3347864" cy="3933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2786058"/>
            <a:ext cx="5404690" cy="3040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928794" y="214290"/>
            <a:ext cx="6572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Муниципальное казенное дошкольное </a:t>
            </a:r>
            <a:endParaRPr lang="ru-RU" sz="800" i="1" dirty="0" smtClean="0">
              <a:solidFill>
                <a:srgbClr val="002060"/>
              </a:solidFill>
              <a:latin typeface="Monotype Corsiva" pitchFamily="66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образовательное учреждение  Ханты – Мансийского района</a:t>
            </a:r>
            <a:endParaRPr lang="ru-RU" sz="800" i="1" dirty="0" smtClean="0">
              <a:solidFill>
                <a:srgbClr val="002060"/>
              </a:solidFill>
              <a:latin typeface="Monotype Corsiva" pitchFamily="66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«Детский сад «Светлячок» д. Шапша»</a:t>
            </a:r>
            <a:endParaRPr lang="ru-RU" sz="2800" i="1" dirty="0" smtClean="0">
              <a:solidFill>
                <a:srgbClr val="002060"/>
              </a:solidFill>
              <a:latin typeface="Monotype Corsiva" pitchFamily="66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8" name="Рисунок 7" descr="Logo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5572140"/>
            <a:ext cx="1000132" cy="92869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25" descr="59762daa21f4415d75a2609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20880" y="1785926"/>
            <a:ext cx="2423120" cy="2333118"/>
          </a:xfrm>
          <a:prstGeom prst="rect">
            <a:avLst/>
          </a:prstGeom>
        </p:spPr>
      </p:pic>
      <p:pic>
        <p:nvPicPr>
          <p:cNvPr id="14" name="Содержимое 27" descr="11980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4500570"/>
            <a:ext cx="2064776" cy="1606756"/>
          </a:xfrm>
          <a:prstGeom prst="rect">
            <a:avLst/>
          </a:prstGeom>
        </p:spPr>
      </p:pic>
      <p:pic>
        <p:nvPicPr>
          <p:cNvPr id="15" name="Содержимое 29" descr="110150301_1312120009R__2_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3143248"/>
            <a:ext cx="2664296" cy="3031632"/>
          </a:xfrm>
          <a:prstGeom prst="rect">
            <a:avLst/>
          </a:prstGeom>
        </p:spPr>
      </p:pic>
      <p:pic>
        <p:nvPicPr>
          <p:cNvPr id="16" name="Содержимое 31" descr="1337510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3174" y="2857496"/>
            <a:ext cx="3143272" cy="1517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42854">
            <a:off x="705321" y="407095"/>
            <a:ext cx="2083941" cy="2778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2566" y="189618"/>
            <a:ext cx="1965115" cy="2620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56161">
            <a:off x="5232136" y="453827"/>
            <a:ext cx="1930433" cy="2573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48877">
            <a:off x="129255" y="2741773"/>
            <a:ext cx="2051936" cy="2735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0122" y="4305547"/>
            <a:ext cx="1909455" cy="2545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4" descr="52562070.exztfkz2gf.W66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890241">
            <a:off x="7418704" y="172542"/>
            <a:ext cx="1551067" cy="1562729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260648"/>
            <a:ext cx="4357718" cy="136815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Если целый день играть,                      </a:t>
            </a:r>
            <a:b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Можем даже мы устать.</a:t>
            </a:r>
            <a:b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И тогда, спасая нас,</a:t>
            </a:r>
            <a:b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К нам приходит «Тихий час».</a:t>
            </a:r>
            <a:endParaRPr lang="ru-RU" sz="2400" dirty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" name="Содержимое 5" descr="011120161729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4714884"/>
            <a:ext cx="2371359" cy="2143116"/>
          </a:xfrm>
        </p:spPr>
      </p:pic>
      <p:pic>
        <p:nvPicPr>
          <p:cNvPr id="9" name="Содержимое 8" descr="spyashaiy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890264" y="-171400"/>
            <a:ext cx="2253736" cy="160013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665249">
            <a:off x="-115730" y="2000486"/>
            <a:ext cx="2959928" cy="2219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434525">
            <a:off x="2819290" y="2589455"/>
            <a:ext cx="3254911" cy="2441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791646">
            <a:off x="5929233" y="1762207"/>
            <a:ext cx="2852936" cy="2139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56760">
            <a:off x="5076659" y="4482041"/>
            <a:ext cx="2848333" cy="213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0"/>
            <a:ext cx="3240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Вместе песенки поем,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Веселимся, празднуем.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В общем, здорово живем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И смеемся радостно!</a:t>
            </a:r>
            <a:endParaRPr lang="ru-RU" sz="2400" b="1" dirty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2077" y="2958289"/>
            <a:ext cx="2747797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2332" y="159233"/>
            <a:ext cx="3696411" cy="2772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84" y="1545387"/>
            <a:ext cx="3203848" cy="240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3783" y="4185084"/>
            <a:ext cx="3563888" cy="267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3374" y="1916832"/>
            <a:ext cx="3804137" cy="2853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280" y="4092912"/>
            <a:ext cx="3631140" cy="2723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3800" y="0"/>
            <a:ext cx="1800200" cy="242088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2656"/>
            <a:ext cx="4752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Я люблю свой детский сад.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В нем полным полно ребят,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Раз, два, три, четыре, пять,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Жаль, что всех не сосчитать.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Может сто их, может двести.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Хорошо, когда мы вместе!!!</a:t>
            </a:r>
            <a:endParaRPr lang="ru-RU" sz="2400" b="1" dirty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7950" y="188640"/>
            <a:ext cx="2522078" cy="2460413"/>
          </a:xfrm>
          <a:prstGeom prst="rect">
            <a:avLst/>
          </a:prstGeom>
        </p:spPr>
      </p:pic>
      <p:pic>
        <p:nvPicPr>
          <p:cNvPr id="1026" name="Picture 2" descr="C:\Users\user\Desktop\картинки\1352126231-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0845"/>
            <a:ext cx="2857488" cy="287702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4249" y="2649053"/>
            <a:ext cx="5436096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4686304" cy="1500198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Спасибо</a:t>
            </a:r>
            <a:br>
              <a:rPr lang="ru-RU" sz="60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60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за</a:t>
            </a:r>
            <a:br>
              <a:rPr lang="ru-RU" sz="60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60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внимание!</a:t>
            </a:r>
            <a:endParaRPr lang="ru-RU" sz="6000" dirty="0"/>
          </a:p>
        </p:txBody>
      </p:sp>
      <p:pic>
        <p:nvPicPr>
          <p:cNvPr id="3" name="Содержимое 8" descr="183202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4123" y="3650079"/>
            <a:ext cx="3861251" cy="2746801"/>
          </a:xfrm>
          <a:prstGeom prst="rect">
            <a:avLst/>
          </a:prstGeom>
        </p:spPr>
      </p:pic>
      <p:pic>
        <p:nvPicPr>
          <p:cNvPr id="6" name="Содержимое 6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721981">
            <a:off x="6067591" y="426592"/>
            <a:ext cx="2479923" cy="25513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636912"/>
            <a:ext cx="5508104" cy="4131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404664"/>
            <a:ext cx="6624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Есть особый сад на свете, не деревья в нем а дети,</a:t>
            </a:r>
            <a:endParaRPr lang="en-US" sz="2400" b="1" dirty="0" smtClean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  <a:p>
            <a:pPr algn="just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Он для маленьких ребят. И зовется детский сад! Детский сад,</a:t>
            </a:r>
            <a:r>
              <a:rPr lang="en-US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детский сад… Почему так говорят? Потому, что дружно в нем мы одной семьей  растем!</a:t>
            </a:r>
            <a:endParaRPr lang="ru-RU" sz="2400" b="1" dirty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58286">
            <a:off x="6074338" y="1679564"/>
            <a:ext cx="1891866" cy="18042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 flipV="1">
            <a:off x="1259632" y="4998981"/>
            <a:ext cx="1711515" cy="15451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9390" y="3655330"/>
            <a:ext cx="384042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990642"/>
            <a:ext cx="4317777" cy="2878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76672"/>
            <a:ext cx="3744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Каждый день у нас, ребятки,</a:t>
            </a:r>
            <a:endParaRPr lang="en-US" sz="2400" b="1" dirty="0" smtClean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Начинается с зарядки.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Сделать нас сильней немного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Упражнения помогут!</a:t>
            </a:r>
            <a:endParaRPr lang="ru-RU" sz="2400" b="1" dirty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Содержимое 8" descr="fiz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5149339"/>
            <a:ext cx="1749282" cy="1740433"/>
          </a:xfrm>
          <a:prstGeom prst="rect">
            <a:avLst/>
          </a:prstGeom>
        </p:spPr>
      </p:pic>
      <p:pic>
        <p:nvPicPr>
          <p:cNvPr id="6" name="Содержимое 10" descr="thumb_15778_event_hu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8096" y="188641"/>
            <a:ext cx="1352863" cy="19544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7620" y="214290"/>
            <a:ext cx="3720476" cy="2790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842" y="2143117"/>
            <a:ext cx="4000526" cy="3000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752" y="2928934"/>
            <a:ext cx="3672408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404665"/>
            <a:ext cx="34563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Теплою водою</a:t>
            </a:r>
            <a:endParaRPr lang="en-US" sz="2800" b="1" dirty="0" smtClean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руки чисто мою.</a:t>
            </a:r>
          </a:p>
          <a:p>
            <a:r>
              <a:rPr lang="ru-RU" sz="28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Кусочек мыла я возьму</a:t>
            </a:r>
          </a:p>
          <a:p>
            <a:r>
              <a:rPr lang="ru-RU" sz="28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и ладошки им потру.</a:t>
            </a:r>
            <a:endParaRPr lang="ru-RU" sz="2800" b="1" dirty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Содержимое 15" descr="67869231_1292344697_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3503075"/>
            <a:ext cx="2677211" cy="3354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45075">
            <a:off x="2981176" y="55072"/>
            <a:ext cx="1124116" cy="10720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562" y="0"/>
            <a:ext cx="3164932" cy="4440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0" y="2214554"/>
            <a:ext cx="3286148" cy="4131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7504" y="3901543"/>
            <a:ext cx="2160240" cy="18367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76056" y="188640"/>
            <a:ext cx="3528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Мы за столиком сидим,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Вкусный завтрак мы едим ,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Постарались повара ,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Приготовили с утра.     </a:t>
            </a:r>
            <a:endParaRPr lang="ru-RU" sz="2400" b="1" dirty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4" name="Содержимое 36" descr="60e5d6241c8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4581128"/>
            <a:ext cx="3024336" cy="21328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3967" y="3069737"/>
            <a:ext cx="259228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12559"/>
            <a:ext cx="3809571" cy="2857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796380"/>
            <a:ext cx="3758028" cy="281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3816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Любим мы не только бегать,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Веселится и играть.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Любим очень заниматься,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Рисовать и вырезать!</a:t>
            </a:r>
            <a:endParaRPr lang="ru-RU" sz="2400" b="1" dirty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8926" y="1785926"/>
            <a:ext cx="1872208" cy="27146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16632"/>
            <a:ext cx="3898371" cy="2923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2214554"/>
            <a:ext cx="2656136" cy="3541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Irina\Desktop\конкурс «Детский сад года\ФОТО\ИЗО\IMG_20210203_133640.jpg"/>
          <p:cNvPicPr>
            <a:picLocks noChangeAspect="1" noChangeArrowheads="1"/>
          </p:cNvPicPr>
          <p:nvPr/>
        </p:nvPicPr>
        <p:blipFill>
          <a:blip r:embed="rId5"/>
          <a:srcRect l="17778" t="18333" r="24443" b="29999"/>
          <a:stretch>
            <a:fillRect/>
          </a:stretch>
        </p:blipFill>
        <p:spPr bwMode="auto">
          <a:xfrm>
            <a:off x="6643702" y="3071810"/>
            <a:ext cx="2216882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Irina\Desktop\конкурс «Детский сад года\ФОТО\ИЗО\IMG_20210202_135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143372" y="3286124"/>
            <a:ext cx="2357455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00298" y="260648"/>
            <a:ext cx="46434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На площадке нашей детской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Интересно погулять.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На качелях покачаться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И в песочке поиграть!</a:t>
            </a:r>
            <a:endParaRPr lang="ru-RU" sz="2400" b="1" dirty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3786190"/>
            <a:ext cx="2391654" cy="2391654"/>
          </a:xfrm>
          <a:prstGeom prst="rect">
            <a:avLst/>
          </a:prstGeom>
        </p:spPr>
      </p:pic>
      <p:pic>
        <p:nvPicPr>
          <p:cNvPr id="2050" name="Picture 2" descr="C:\Users\user\Desktop\картинки\grass_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526088"/>
            <a:ext cx="3071802" cy="1268952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647" b="27325"/>
          <a:stretch>
            <a:fillRect/>
          </a:stretch>
        </p:blipFill>
        <p:spPr>
          <a:xfrm>
            <a:off x="5715008" y="1857364"/>
            <a:ext cx="3026551" cy="18573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6182" y="4143380"/>
            <a:ext cx="3030522" cy="22728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1934" y="1928802"/>
            <a:ext cx="1479353" cy="19724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22" y="2056490"/>
            <a:ext cx="3583661" cy="4778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2330" y="4071942"/>
            <a:ext cx="1788864" cy="2385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C:\Users\user\Desktop\картинки\0_7ee97_52b150d6_X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2815651" cy="213285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267744" y="476672"/>
            <a:ext cx="6048672" cy="1368003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Свежий воздух малышам,</a:t>
            </a:r>
            <a:br>
              <a:rPr lang="ru-RU" sz="31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31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нужен и полезен!</a:t>
            </a:r>
            <a:br>
              <a:rPr lang="ru-RU" sz="31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31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Очень весело гулять!</a:t>
            </a:r>
            <a:br>
              <a:rPr lang="ru-RU" sz="31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</a:br>
            <a:r>
              <a:rPr lang="ru-RU" sz="31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 И никаких болезней.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</a:br>
            <a:endParaRPr lang="ru-RU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4612" y="1857364"/>
            <a:ext cx="3417172" cy="2562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285728"/>
            <a:ext cx="213970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7950" y="3214686"/>
            <a:ext cx="2518190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643314"/>
            <a:ext cx="2316473" cy="2663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Irina\Downloads\IMG-5a5f60b2b544491e1199851ad37bff8e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500042"/>
            <a:ext cx="182167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Irina\Downloads\IMG-e3f91087ee0cccee8b4ccd98dc7c3cf8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4429132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Содержимое 19" descr="202439_138427707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00232" y="2643182"/>
            <a:ext cx="785818" cy="78581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33123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Играть мы любим очень!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Вы знаете, друзья.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Без игр прожить ребенку</a:t>
            </a:r>
          </a:p>
          <a:p>
            <a:r>
              <a:rPr lang="ru-RU" sz="2400" b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никак, никак нельзя!!!</a:t>
            </a:r>
            <a:endParaRPr lang="ru-RU" sz="2400" b="1" dirty="0">
              <a:solidFill>
                <a:schemeClr val="accent5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2" name="Содержимое 21" descr="1753933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43900" y="214290"/>
            <a:ext cx="762436" cy="1450014"/>
          </a:xfrm>
          <a:prstGeom prst="rect">
            <a:avLst/>
          </a:prstGeom>
        </p:spPr>
      </p:pic>
      <p:pic>
        <p:nvPicPr>
          <p:cNvPr id="13" name="Содержимое 23" descr="rocker-161936_1280-1024x97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725144"/>
            <a:ext cx="2386608" cy="1944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223278" y="2034789"/>
            <a:ext cx="3247913" cy="2435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2856" y="2432175"/>
            <a:ext cx="2981957" cy="223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2974" y="229185"/>
            <a:ext cx="2918156" cy="2188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7818" y="1142984"/>
            <a:ext cx="2899512" cy="2174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6166" y="3140968"/>
            <a:ext cx="2780928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3715" y="4235782"/>
            <a:ext cx="3323861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">
      <a:dk1>
        <a:srgbClr val="007DA8"/>
      </a:dk1>
      <a:lt1>
        <a:srgbClr val="53D3FF"/>
      </a:lt1>
      <a:dk2>
        <a:srgbClr val="53D3FF"/>
      </a:dk2>
      <a:lt2>
        <a:srgbClr val="8DE2FF"/>
      </a:lt2>
      <a:accent1>
        <a:srgbClr val="FFCBCC"/>
      </a:accent1>
      <a:accent2>
        <a:srgbClr val="FFE528"/>
      </a:accent2>
      <a:accent3>
        <a:srgbClr val="00A8E1"/>
      </a:accent3>
      <a:accent4>
        <a:srgbClr val="AB73D5"/>
      </a:accent4>
      <a:accent5>
        <a:srgbClr val="FFA2A3"/>
      </a:accent5>
      <a:accent6>
        <a:srgbClr val="B20001"/>
      </a:accent6>
      <a:hlink>
        <a:srgbClr val="92D050"/>
      </a:hlink>
      <a:folHlink>
        <a:srgbClr val="00B0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238</Words>
  <Application>Microsoft Office PowerPoint</Application>
  <PresentationFormat>Экран (4:3)</PresentationFormat>
  <Paragraphs>43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Наша жизнь</vt:lpstr>
      <vt:lpstr>Слайд 2</vt:lpstr>
      <vt:lpstr>Слайд 3</vt:lpstr>
      <vt:lpstr>Слайд 4</vt:lpstr>
      <vt:lpstr>Слайд 5</vt:lpstr>
      <vt:lpstr>Слайд 6</vt:lpstr>
      <vt:lpstr>Слайд 7</vt:lpstr>
      <vt:lpstr>Свежий воздух малышам, нужен и полезен! Очень весело гулять!  И никаких болезней. </vt:lpstr>
      <vt:lpstr>Слайд 9</vt:lpstr>
      <vt:lpstr>Слайд 10</vt:lpstr>
      <vt:lpstr>Если целый день играть,                       Можем даже мы устать. И тогда, спасая нас, К нам приходит «Тихий час».</vt:lpstr>
      <vt:lpstr>Слайд 12</vt:lpstr>
      <vt:lpstr>Слайд 13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Наша жизнь  в детском саду</dc:title>
  <dc:creator>Customer</dc:creator>
  <cp:lastModifiedBy>Irina</cp:lastModifiedBy>
  <cp:revision>45</cp:revision>
  <dcterms:created xsi:type="dcterms:W3CDTF">2016-05-13T03:04:10Z</dcterms:created>
  <dcterms:modified xsi:type="dcterms:W3CDTF">2021-02-10T04:56:58Z</dcterms:modified>
</cp:coreProperties>
</file>