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301" r:id="rId10"/>
    <p:sldId id="297" r:id="rId11"/>
    <p:sldId id="298" r:id="rId12"/>
    <p:sldId id="299" r:id="rId13"/>
    <p:sldId id="284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4977" autoAdjust="0"/>
  </p:normalViewPr>
  <p:slideViewPr>
    <p:cSldViewPr snapToGrid="0">
      <p:cViewPr varScale="1">
        <p:scale>
          <a:sx n="55" d="100"/>
          <a:sy n="55" d="100"/>
        </p:scale>
        <p:origin x="3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2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8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5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0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1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0EDB98-031A-4DB3-AA8B-A8407F453FDF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BEDDE0-AE0E-489C-BDB1-DA205729F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379689"/>
          </a:xfr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физическому развитию воспитанников №6 г. Задонска Липецкой области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143000" y="3112167"/>
            <a:ext cx="4754880" cy="2968591"/>
          </a:xfrm>
          <a:solidFill>
            <a:schemeClr val="accent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267612" y="3112166"/>
            <a:ext cx="4754880" cy="2845715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 результаты деятельности в части укрепления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Админ\Downloads\20220804_1415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513738" y="3235043"/>
            <a:ext cx="4013403" cy="2722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8"/>
          <p:cNvSpPr txBox="1">
            <a:spLocks/>
          </p:cNvSpPr>
          <p:nvPr/>
        </p:nvSpPr>
        <p:spPr>
          <a:xfrm>
            <a:off x="14932252" y="8505854"/>
            <a:ext cx="1391170" cy="3235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 результаты деятельности в части укрепления здоровья детей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s://detskiy-sad.com/wp-content/uploads/2015/12/medal-samiy-sportivni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5435" y="4547202"/>
            <a:ext cx="1906170" cy="21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73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2" y="1345068"/>
            <a:ext cx="4929336" cy="2335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09" y="3930930"/>
            <a:ext cx="4062281" cy="235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381" y="3930930"/>
            <a:ext cx="3362632" cy="254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60" y="1309738"/>
            <a:ext cx="5107354" cy="242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405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685" y="609600"/>
            <a:ext cx="10732168" cy="85387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развлечения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165" y="1729064"/>
            <a:ext cx="2976145" cy="223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943" y="4209347"/>
            <a:ext cx="2976145" cy="223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2976" y="3130448"/>
            <a:ext cx="4426341" cy="209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52" y="1956821"/>
            <a:ext cx="2106026" cy="444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165" y="4226767"/>
            <a:ext cx="2952918" cy="2214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269" y="1749052"/>
            <a:ext cx="2949495" cy="2212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476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7002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награды и достижения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0"/>
          <a:stretch/>
        </p:blipFill>
        <p:spPr>
          <a:xfrm rot="5400000">
            <a:off x="139585" y="1113592"/>
            <a:ext cx="2572544" cy="1669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4"/>
          <a:stretch/>
        </p:blipFill>
        <p:spPr>
          <a:xfrm rot="5400000">
            <a:off x="9843874" y="834094"/>
            <a:ext cx="2053606" cy="139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28" y="3736740"/>
            <a:ext cx="3619156" cy="2714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3088582"/>
            <a:ext cx="2521894" cy="336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026" y="4883953"/>
            <a:ext cx="3560225" cy="168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026" y="3025641"/>
            <a:ext cx="3595413" cy="170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734" y="1352754"/>
            <a:ext cx="3204087" cy="151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63773" y="503227"/>
            <a:ext cx="1501531" cy="316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409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898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портивные объекты города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37" y="1341325"/>
            <a:ext cx="3304973" cy="2478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87" y="4110345"/>
            <a:ext cx="3056071" cy="2292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781" y="1378303"/>
            <a:ext cx="3311555" cy="2483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445" y="3861970"/>
            <a:ext cx="3492629" cy="261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472" y="4108769"/>
            <a:ext cx="3058172" cy="2293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77" y="1378303"/>
            <a:ext cx="3104327" cy="232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580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3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спортивные педагоги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«ГТО»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92" y="2182003"/>
            <a:ext cx="4339936" cy="3220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23" y="1537160"/>
            <a:ext cx="3011701" cy="225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554" y="1537160"/>
            <a:ext cx="3053611" cy="2290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23" y="4063329"/>
            <a:ext cx="3011701" cy="225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798" y="3981084"/>
            <a:ext cx="3121361" cy="2341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57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6252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43000" y="1572125"/>
            <a:ext cx="9872871" cy="4700337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здоровом образе жизни.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Формирование у детей начальных представлений о здоровом образе жизни. </a:t>
            </a:r>
          </a:p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Сохранение, укрепление и охрана здоровья детей; повышение умственной и физической работоспособности, предупреждение утомления.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Обеспечение гармоничного физического развития, совершенствование умений и навыков в основных видах движений, воспитание красоты, грациозности, выразительности движений, формирование правильной осанки.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Формирование потребности в ежедневной двигательной деятельности. Развитие инициативы, самостоятельности и творчества в двигательной активности, способности к самоконтролю, самооценке при выполнении движений.  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интереса к участию в подвижных и спортивных играх и физических упражнениях, активности в самостоятельной двигательной деятельности; интереса и любви к спорту.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2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33595" y="410308"/>
            <a:ext cx="4574384" cy="199292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в детском саду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047751" y="3000375"/>
            <a:ext cx="6138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454442" y="3813941"/>
            <a:ext cx="2399105" cy="24086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39789" y="3714215"/>
            <a:ext cx="2566737" cy="24338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 после сна</a:t>
            </a:r>
          </a:p>
        </p:txBody>
      </p:sp>
      <p:sp>
        <p:nvSpPr>
          <p:cNvPr id="36" name="Пятиугольник 35"/>
          <p:cNvSpPr/>
          <p:nvPr/>
        </p:nvSpPr>
        <p:spPr>
          <a:xfrm rot="4092477">
            <a:off x="6814012" y="2823989"/>
            <a:ext cx="1453574" cy="314134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ятиугольник 37"/>
          <p:cNvSpPr/>
          <p:nvPr/>
        </p:nvSpPr>
        <p:spPr>
          <a:xfrm rot="6565001">
            <a:off x="3505959" y="2911160"/>
            <a:ext cx="1436076" cy="303529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 rot="8269749">
            <a:off x="2206705" y="2142412"/>
            <a:ext cx="1294398" cy="29797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0866" y="2468808"/>
            <a:ext cx="2310658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sp>
        <p:nvSpPr>
          <p:cNvPr id="12" name="Пятиугольник 11"/>
          <p:cNvSpPr/>
          <p:nvPr/>
        </p:nvSpPr>
        <p:spPr>
          <a:xfrm rot="1137813">
            <a:off x="8018234" y="1953414"/>
            <a:ext cx="1381559" cy="29385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272337" y="1817078"/>
            <a:ext cx="2374539" cy="2309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развлечения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194679">
            <a:off x="5095377" y="3112654"/>
            <a:ext cx="1638575" cy="35229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69305" y="4117145"/>
            <a:ext cx="2470484" cy="22836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Физкультминутки и паузы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fs.znanio.ru/d5af0e/3c/6c/7c86e16fef0df4efe837afcf1df51afc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52" y="440877"/>
            <a:ext cx="2398607" cy="180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un9-70.userapi.com/impf/c857024/v857024196/f397c/IhlPRSiRnLk.jpg?size=0x0&amp;quality=90&amp;proxy=1&amp;sign=73435d241e5bfcdf77bf6d480d0c979a&amp;c_uniq_tag=4fAwBtdeuNSgNViUGgoGhtAMHzGyxX9Orv1Qa6IyEGQ&amp;type=video_thumb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431" y="4908884"/>
            <a:ext cx="1812757" cy="16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s2-plast.ru/kartinki-dlya-kontenta/kartinki-dlya-mat-obesp/zoz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0048" y="410308"/>
            <a:ext cx="2446143" cy="14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loud.pulse19.ru/uploads/2019/01/hello_html_56e17d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526" y="5376967"/>
            <a:ext cx="1826682" cy="12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835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2" y="1963096"/>
            <a:ext cx="2751978" cy="3536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706" y="1963095"/>
            <a:ext cx="2529180" cy="353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73" y="4122822"/>
            <a:ext cx="2574502" cy="194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82" y="4122822"/>
            <a:ext cx="2484045" cy="194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574" y="1507958"/>
            <a:ext cx="2574502" cy="188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791" y="1508894"/>
            <a:ext cx="2510361" cy="188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77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404" y="2262870"/>
            <a:ext cx="2672094" cy="355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20" y="2183318"/>
            <a:ext cx="2463210" cy="3278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899" y="1526631"/>
            <a:ext cx="2066242" cy="275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118" y="3624869"/>
            <a:ext cx="2036374" cy="2712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386" y="4586759"/>
            <a:ext cx="3112916" cy="1751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549" y="1526631"/>
            <a:ext cx="3063039" cy="172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31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860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работа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64" y="2975683"/>
            <a:ext cx="2466649" cy="3283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492" y="1839686"/>
            <a:ext cx="2553764" cy="339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035" y="2937509"/>
            <a:ext cx="2575088" cy="3429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59" y="1839686"/>
            <a:ext cx="2427316" cy="3232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59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57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78" y="3642657"/>
            <a:ext cx="2044505" cy="272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018" y="3830267"/>
            <a:ext cx="1986585" cy="264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952" y="2601321"/>
            <a:ext cx="1928426" cy="257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884" y="1431705"/>
            <a:ext cx="1928426" cy="257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816" y="2704312"/>
            <a:ext cx="1947937" cy="259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716" y="4356287"/>
            <a:ext cx="2122761" cy="2122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073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585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«Звёздочки ГТО»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709" y="3997345"/>
            <a:ext cx="3125172" cy="234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77" y="558338"/>
            <a:ext cx="3166225" cy="237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709" y="1315453"/>
            <a:ext cx="3158836" cy="2369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67" y="494650"/>
            <a:ext cx="3336060" cy="250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730597" y="4597880"/>
            <a:ext cx="527308" cy="26506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935" y="3482895"/>
            <a:ext cx="3463779" cy="259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08" y="3380095"/>
            <a:ext cx="3600847" cy="270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223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40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Дополнительное образование «Весёлые шашки»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48" y="4491062"/>
            <a:ext cx="2776350" cy="2084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328" y="4491062"/>
            <a:ext cx="2776349" cy="2084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4" y="1271260"/>
            <a:ext cx="2326962" cy="3099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420" y="4491062"/>
            <a:ext cx="2788912" cy="209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326" y="1398675"/>
            <a:ext cx="2252295" cy="299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682" y="1363578"/>
            <a:ext cx="2257643" cy="3006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22642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1115</TotalTime>
  <Words>217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Corbel</vt:lpstr>
      <vt:lpstr>Times New Roman</vt:lpstr>
      <vt:lpstr>Базис</vt:lpstr>
      <vt:lpstr>Муниципальное бюджетное дошкольное образовательное учреждение детский сад общеразвивающего вида с приоритетным осуществлением деятельности по физическому развитию воспитанников №6 г. Задонска Липецкой области</vt:lpstr>
      <vt:lpstr>Задачи:</vt:lpstr>
      <vt:lpstr>Презентация PowerPoint</vt:lpstr>
      <vt:lpstr>Утренняя гимнастика</vt:lpstr>
      <vt:lpstr>Физкультурные занятия</vt:lpstr>
      <vt:lpstr>Оздоровительная работа</vt:lpstr>
      <vt:lpstr>Гимнастика после сна</vt:lpstr>
      <vt:lpstr>«Звёздочки ГТО»</vt:lpstr>
      <vt:lpstr>Дополнительное образование «Весёлые шашки»</vt:lpstr>
      <vt:lpstr>Спортивные развлечения</vt:lpstr>
      <vt:lpstr>Спортивные развлечения с родителями</vt:lpstr>
      <vt:lpstr>Наши награды и достижения</vt:lpstr>
      <vt:lpstr>Спортивные объекты города</vt:lpstr>
      <vt:lpstr>Наши спортивные педагоги «ГТО»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система оценки качества образования в МБДОУ детский сад № 6 г. Задонска</dc:title>
  <dc:creator>Елена</dc:creator>
  <cp:lastModifiedBy>Елена</cp:lastModifiedBy>
  <cp:revision>102</cp:revision>
  <dcterms:created xsi:type="dcterms:W3CDTF">2021-11-29T08:49:27Z</dcterms:created>
  <dcterms:modified xsi:type="dcterms:W3CDTF">2023-04-12T05:51:22Z</dcterms:modified>
</cp:coreProperties>
</file>