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3" r:id="rId9"/>
    <p:sldId id="264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5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get.wallhere.com/photo/1920x1080-px-ART-asteroid-blue-bright-CG-color-comet-digital-fi-fiction-futuristic-Moon-planets-sci-science-space-stars-universe-1740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7290" y="28572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Муниципальное казенное дошкольное образовательное</a:t>
            </a:r>
            <a:endParaRPr lang="ru-RU" sz="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учреждение Ханты-Мансийского района</a:t>
            </a:r>
            <a:endParaRPr lang="ru-RU" sz="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«Детский сад  «Светлячок» д. Шапша»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Irina\Desktop\gotovy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066800" cy="1066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500063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Выполнила: Торопыгина Н.А.,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педагог-психолог</a:t>
            </a:r>
          </a:p>
          <a:p>
            <a:pPr algn="ctr"/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Д.Шапша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,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2000240"/>
            <a:ext cx="607223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Сказкотерапия</a:t>
            </a:r>
            <a:endParaRPr lang="ru-RU" sz="3200" b="1" dirty="0" smtClean="0">
              <a:solidFill>
                <a:srgbClr val="FFFF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Тема: «Космическое путешествие»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в подготовительной группе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duportal44.ru/Kostroma_EDU/ds_14/SiteAssets/SitePages/%D0%A1%D0%BE%D0%B2%D0%B5%D1%82%D1%8B%20%D0%BC%D1%83%D0%B7%D1%8B%D0%BA%D0%B0%D0%BB%D1%8C%D0%BD%D0%BE%D0%B3%D0%BE%20%D1%80%D1%83%D0%BA%D0%BE%D0%B2%D0%BE%D0%B4%D0%B8%D1%82%D0%B5%D0%BB%D1%8F/%D0%97%D0%B0%D0%B3%D0%B0%D0%B4%D0%BA%D0%B8.%D0%9A%D0%9E%D0%A1%D0%9C%D0%9E%D0%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humbs.dreamstime.com/b/%D0%B0%D1%81%D1%82%D1%80%D0%BE%D0%BD%D0%B0%D0%B2%D1%82%D0%B0-%D0%BF%D0%BB%D0%B0%D0%B2%D0%B0%D1%8E%D1%82-%D0%B2-%D0%BE%D1%82%D0%BA%D1%80%D1%8B%D1%82%D0%BE%D0%B5-%D0%BF%D1%80%D0%BE%D1%81%D1%82%D1%80%D0%B0%D0%BD%D1%81%D1%82%D0%B2%D0%BE-%D0%BE%D0%BA%D0%BE%D0%BB%D0%BE-%D0%B8%D1%85-%D1%80%D0%B0%D0%BA%D0%B5%D1%82-%D1%83%D0%B3%D0%B0%D0%B4%D0%B0%D0%B9%D1%82%D0%B5-113683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376_26-p-fon-dlya-prezentatsii-goluboi-nezhnii-odno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2530" name="Picture 2" descr="https://i.pinimg.com/originals/28/c9/fe/28c9fe883d30991c9712636d71d704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617668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71480"/>
            <a:ext cx="450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Дорисуй портреты своих друзей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750376_26-p-fon-dlya-prezentatsii-goluboi-nezhnii-odno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57224" y="1071546"/>
            <a:ext cx="70009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у дошкольников произвольного внимания, зрительной памяти, мышления, восприятия, общей моторики, мелкой моторики рук, речи, произвольности, воображения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учебной мотивации;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способность к концентрации внимания, связанного с координацией слухового и зрительного анализаторов;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наблюдательности, усидчивости, сосредоточенности, закрепление умения работать в парах;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снижение напряжения, релаксация;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чувства сплоченности коллектива, положительного эмоционального настроя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750376_26-p-fon-dlya-prezentatsii-goluboi-nezhnii-odno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1857364"/>
            <a:ext cx="692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Приветствие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«Пусть солнечный зайчик к нам в гости придет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(поднимает руки вверх, медленно опускает вперед),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душевный покой нам всем принесет»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(прикладывает руки к сердцу).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357166"/>
            <a:ext cx="671517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Однажды на планете Солнце в обычной семье солнечных человечков родились брат и сестра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Через несколько лет они пошли в солнечный детский сад. Они учились там рисовать с помощью света, петь, танцевать, лепить солнечных человечков, летать по воздуху – так они готовились к поступлению в первый класс солнечной школы. И вот однажды на одном из занятий они узнали, что в их солнечной системе существует планета, которая называется Земля. Там тоже есть вода, леса, горы, а живут там не солнечные человечки, а земные. Они не летают по воздуху, и там все совсем по-другому выглядит.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очень захотели больше узнать о земных человечках и про саму планету Земля.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следующий день наступили выходные.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сидели дома с родителями и смотрели свою любимую передачу по телевизору. Вдруг передали экстренный выпуск новостей. Диктор сообщила, что на солнце произошли сильные вспышки, и солнечные ученые очень обеспокоены этим явлением. Знания об этих вспышках есть только у ученых планеты Земля. Здесь по телевидению выступил верховный правитель Солнечной планеты и сообщил, что идет набор первоклассников, которые готовы отправиться на планету Земля и пройти там обучение, а также побольше узнать о вспышках на солнце.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p-yakutsk.ru/files/21e/21e851fcb39892fb8d9f5bd9cde82c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974" y="2571744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0009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Земные правители готовы принять только дошкольников с Солнечной планеты, так как более взрослых представителей планеты пускать к себе боятся: вдруг солнечные жители захотят захватить планету Земля, а не просто набраться знаний. Все земляне готовы принять восемь детей, поэтому отбор будет очень строгим.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как вы считаете, что нужно знать и уметь, чтобы попасть на Землю?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Примерные ответы детей: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Научиться правильно держать и использовать земные приборы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ручку и карандаш.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Слушаться земных учителей, быстро выполнять инструкции и придерживаться земного распорядка дня.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Солнечные дети должны иметь хорошее воображение, память и изобретательность, а также должны быть любознательными, чтобы изучить все о вспышках на Солнце и, вернувшись, помочь спасти свою планету.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должны быть очень внимательными, смелыми, сильными.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Пупи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услышали слова верховного правителя, они поняли, что у них появился шанс попасть на Землю, да еще и спасти свою собственную планету.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Пупирешили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можно быстрее пройти все испытания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https://main-cdn.sbermegamarket.ru/hlr-system/437/260/528/121/715/17/100027735744b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8625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https://udoba.org/sites/default/files/h5p/content/7111/images/image-603a3eb7935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</p:spPr>
      </p:pic>
      <p:pic>
        <p:nvPicPr>
          <p:cNvPr id="16386" name="Picture 2" descr="https://sp-yakutsk.ru/files/21e/21e851fcb39892fb8d9f5bd9cde82c2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3116"/>
            <a:ext cx="3857652" cy="3857652"/>
          </a:xfrm>
          <a:prstGeom prst="rect">
            <a:avLst/>
          </a:prstGeom>
          <a:noFill/>
        </p:spPr>
      </p:pic>
      <p:sp>
        <p:nvSpPr>
          <p:cNvPr id="16390" name="AutoShape 6" descr="https://cdn1.ozone.ru/multimedia/10110364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cdn1.ozone.ru/multimedia/10110364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cdn1.ozone.ru/multimedia/10110364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s://main-cdn.sbermegamarket.ru/hlr-system/437/260/528/121/715/17/100027735744b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714356"/>
            <a:ext cx="6786578" cy="6786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2860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Пупи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0.zoon.ru/preview/YBWUOtY6wIH96V_eZa33-g/2400x1500x85/1/3/7/original_5f73b5c489efad40cb227052_60b96934230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647704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5852" y="285728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«Космонавт в ракете»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звёздном небе звёзды светят (показываем звёзды, пальчики переплетаются)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Космонавт летит в ракете (изображаем полёт ракеты: руки вверху соединить)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летит, ночь летит (загибаем пальцы)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 землю вниз глядит (изображаем иллюминатор)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2750376_26-p-fon-dlya-prezentatsii-goluboi-nezhnii-odno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928670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«Будь внимателен и слушай команду»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3" descr="https://st2.depositphotos.com/1967477/5363/v/950/depositphotos_53635833-stock-illustration-cute-stork-cartoon-pos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https://adonius.club/uploads/posts/2022-02/1644516539_1-adonius-club-p-aist-na-belom-fon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85992"/>
            <a:ext cx="3714776" cy="3714776"/>
          </a:xfrm>
          <a:prstGeom prst="rect">
            <a:avLst/>
          </a:prstGeom>
          <a:noFill/>
        </p:spPr>
      </p:pic>
      <p:pic>
        <p:nvPicPr>
          <p:cNvPr id="20487" name="Picture 7" descr="https://catherineasquithgallery.com/uploads/posts/2021-03/1614583911_27-p-lyagushka-na-belom-fone-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357562"/>
            <a:ext cx="327358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750376_26-p-fon-dlya-prezentatsii-goluboi-nezhnii-odno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86050" y="764976"/>
            <a:ext cx="4357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«Что изменилось»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fs01.vseosvita.ua/0100bah7-f4c2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5725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616</Words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ната</cp:lastModifiedBy>
  <cp:revision>7</cp:revision>
  <dcterms:created xsi:type="dcterms:W3CDTF">2022-12-12T10:10:45Z</dcterms:created>
  <dcterms:modified xsi:type="dcterms:W3CDTF">2022-12-12T11:10:28Z</dcterms:modified>
</cp:coreProperties>
</file>