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0" r:id="rId4"/>
    <p:sldId id="271" r:id="rId5"/>
    <p:sldId id="261" r:id="rId6"/>
    <p:sldId id="266" r:id="rId7"/>
    <p:sldId id="262" r:id="rId8"/>
    <p:sldId id="263" r:id="rId9"/>
    <p:sldId id="268" r:id="rId10"/>
    <p:sldId id="267" r:id="rId11"/>
    <p:sldId id="269" r:id="rId12"/>
    <p:sldId id="272" r:id="rId13"/>
    <p:sldId id="273" r:id="rId14"/>
    <p:sldId id="275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227F-56EB-4809-ABCD-5855BFC3D7D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FC895-375A-44CB-8320-90D4B1E16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8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0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0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0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9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29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2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5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7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DC29-1FC5-4767-B15D-128CD56CB7D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1113-BAE2-4E6B-8E1C-A2028A83F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3717032"/>
            <a:ext cx="43287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История 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детского сада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6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pPr algn="ctr"/>
            <a:r>
              <a:rPr lang="ru-RU" sz="3200" dirty="0" smtClean="0"/>
              <a:t>16 </a:t>
            </a:r>
            <a:r>
              <a:rPr lang="ru-RU" sz="3200" dirty="0"/>
              <a:t>февраля 2012 года состоялось торжественное открытие. На открытии присутствовали почетные гости. 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500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F:\КОНКУРС образцовый ДС\История\откр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87" y="1412776"/>
            <a:ext cx="4752529" cy="360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964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73656"/>
            <a:ext cx="6264696" cy="60631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600" dirty="0" smtClean="0"/>
              <a:t>Капитальное </a:t>
            </a:r>
            <a:r>
              <a:rPr lang="ru-RU" sz="3600" dirty="0"/>
              <a:t>двухэтажное здание окружили групповые участки с верандами и чудесными постройками, с яркими клумбами цветов и молодыми деревцами. Сегодня их пышная крона защищает малышей от жарких солнечных лучей</a:t>
            </a:r>
            <a:r>
              <a:rPr lang="ru-RU" sz="3600" dirty="0" smtClean="0"/>
              <a:t>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2200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73656"/>
            <a:ext cx="6264696" cy="60939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На </a:t>
            </a:r>
            <a:r>
              <a:rPr lang="ru-RU" sz="3000" dirty="0"/>
              <a:t>сегодняшний день в дошкольном учреждении работает </a:t>
            </a:r>
            <a:r>
              <a:rPr lang="ru-RU" sz="3000" dirty="0" smtClean="0"/>
              <a:t>62 человека. </a:t>
            </a:r>
          </a:p>
          <a:p>
            <a:pPr algn="ctr"/>
            <a:r>
              <a:rPr lang="ru-RU" sz="3000" dirty="0" smtClean="0"/>
              <a:t>Из </a:t>
            </a:r>
            <a:r>
              <a:rPr lang="ru-RU" sz="3000" dirty="0" smtClean="0"/>
              <a:t>них педагогов: </a:t>
            </a:r>
            <a:r>
              <a:rPr lang="ru-RU" sz="3000" dirty="0" smtClean="0"/>
              <a:t>20 воспитателей, </a:t>
            </a:r>
          </a:p>
          <a:p>
            <a:pPr algn="ctr"/>
            <a:r>
              <a:rPr lang="ru-RU" sz="3000" dirty="0" smtClean="0"/>
              <a:t>1 старший воспитатель,</a:t>
            </a:r>
          </a:p>
          <a:p>
            <a:pPr algn="ctr"/>
            <a:r>
              <a:rPr lang="ru-RU" sz="3000" dirty="0" smtClean="0"/>
              <a:t> 4 учителя-логопеда, </a:t>
            </a:r>
          </a:p>
          <a:p>
            <a:pPr algn="ctr"/>
            <a:r>
              <a:rPr lang="ru-RU" sz="3000" dirty="0" smtClean="0"/>
              <a:t>3 </a:t>
            </a:r>
            <a:r>
              <a:rPr lang="ru-RU" sz="3000" dirty="0"/>
              <a:t>музыкальных руководителя, </a:t>
            </a:r>
            <a:endParaRPr lang="ru-RU" sz="3000" dirty="0" smtClean="0"/>
          </a:p>
          <a:p>
            <a:pPr algn="ctr"/>
            <a:r>
              <a:rPr lang="ru-RU" sz="3000" dirty="0" smtClean="0"/>
              <a:t>1 </a:t>
            </a:r>
            <a:r>
              <a:rPr lang="ru-RU" sz="3000" dirty="0"/>
              <a:t>педагог-психолог, </a:t>
            </a:r>
            <a:endParaRPr lang="ru-RU" sz="3000" dirty="0" smtClean="0"/>
          </a:p>
          <a:p>
            <a:pPr algn="ctr"/>
            <a:r>
              <a:rPr lang="ru-RU" sz="3000" dirty="0" smtClean="0"/>
              <a:t>1 </a:t>
            </a:r>
            <a:r>
              <a:rPr lang="ru-RU" sz="3000" dirty="0"/>
              <a:t>инструктор по физической культуре. </a:t>
            </a:r>
            <a:endParaRPr lang="ru-RU" sz="3000" dirty="0" smtClean="0"/>
          </a:p>
          <a:p>
            <a:pPr algn="ctr"/>
            <a:r>
              <a:rPr lang="ru-RU" sz="3000" dirty="0" smtClean="0"/>
              <a:t>Более 88% </a:t>
            </a:r>
            <a:r>
              <a:rPr lang="ru-RU" sz="3000" dirty="0"/>
              <a:t>педагогов имеют высшую и первую квалификационную категорию. 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793564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-2358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836712"/>
            <a:ext cx="5760640" cy="550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История </a:t>
            </a:r>
            <a:r>
              <a:rPr lang="ru-RU" sz="3200" dirty="0"/>
              <a:t>детского сада № 14 города Ейска богата яркими, запоминающимися событиями, славится крепким устоявшимся коллективом, который радушно распахивает свои объятия для новых малышей и ставших уже взрослыми бывших выпускников</a:t>
            </a:r>
            <a:r>
              <a:rPr lang="ru-RU" sz="3200" dirty="0" smtClean="0"/>
              <a:t>. 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5027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2023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I:\КОНКУРС образцовый ДС\1, 2 слайд\ФОТО Д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78" y="1423396"/>
            <a:ext cx="5072547" cy="36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81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489364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Наша история </a:t>
            </a:r>
          </a:p>
          <a:p>
            <a:endParaRPr lang="ru-RU" sz="2800" dirty="0" smtClean="0"/>
          </a:p>
          <a:p>
            <a:r>
              <a:rPr lang="ru-RU" sz="2800" dirty="0" smtClean="0"/>
              <a:t>Мы </a:t>
            </a:r>
            <a:r>
              <a:rPr lang="ru-RU" sz="2800" dirty="0"/>
              <a:t>листаем альбом старый с фото, </a:t>
            </a:r>
          </a:p>
          <a:p>
            <a:r>
              <a:rPr lang="ru-RU" sz="2800" dirty="0"/>
              <a:t>Чуть потерты с годами страницы.</a:t>
            </a:r>
          </a:p>
          <a:p>
            <a:r>
              <a:rPr lang="ru-RU" sz="2800" dirty="0"/>
              <a:t>Красный бархат хранит в </a:t>
            </a:r>
            <a:r>
              <a:rPr lang="ru-RU" sz="2800" dirty="0" smtClean="0"/>
              <a:t>переплете. </a:t>
            </a:r>
            <a:endParaRPr lang="ru-RU" sz="2800" dirty="0"/>
          </a:p>
          <a:p>
            <a:r>
              <a:rPr lang="ru-RU" sz="2800" dirty="0"/>
              <a:t>Дорогие, любимые лица.</a:t>
            </a:r>
          </a:p>
          <a:p>
            <a:r>
              <a:rPr lang="ru-RU" sz="2800" dirty="0"/>
              <a:t>Каждый кадр в нем из жизни </a:t>
            </a:r>
            <a:r>
              <a:rPr lang="ru-RU" sz="2800" dirty="0" smtClean="0"/>
              <a:t>кусочек…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1416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КОНКУРС образцовый ДС\001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455" b="19832"/>
          <a:stretch/>
        </p:blipFill>
        <p:spPr bwMode="auto">
          <a:xfrm>
            <a:off x="3495897" y="1412776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432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cs typeface="Aharoni" pitchFamily="2" charset="-79"/>
              </a:rPr>
              <a:t>Весной 1952 года перед детворой впервые открылись двери детского сада № 14 города Ейска. В то время детский сад был ведомственным – относился к заводу «Молот», рассчитан на 2 группы с количеством детей 66 человек и назвали его «Гнёздышко». </a:t>
            </a:r>
          </a:p>
        </p:txBody>
      </p:sp>
    </p:spTree>
    <p:extLst>
      <p:ext uri="{BB962C8B-B14F-4D97-AF65-F5344CB8AC3E}">
        <p14:creationId xmlns:p14="http://schemas.microsoft.com/office/powerpoint/2010/main" val="296863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F:\КОНКУРС образцовый ДС\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817" r="11009" b="19070"/>
          <a:stretch/>
        </p:blipFill>
        <p:spPr bwMode="auto">
          <a:xfrm rot="5400000">
            <a:off x="3887923" y="944727"/>
            <a:ext cx="3672409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426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993032"/>
            <a:ext cx="5400600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pPr algn="ctr"/>
            <a:r>
              <a:rPr lang="ru-RU" sz="3200" dirty="0" smtClean="0"/>
              <a:t>В марте </a:t>
            </a:r>
            <a:r>
              <a:rPr lang="ru-RU" sz="3200" dirty="0"/>
              <a:t>1961 года веселый смех и звонкие детские голоса вдохнули жизнь в новое двухэтажное, кирпичное здание. 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819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Рисунок 8" descr="F:\КОНКУРС образцовый ДС\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4230" r="1765" b="3452"/>
          <a:stretch/>
        </p:blipFill>
        <p:spPr bwMode="auto">
          <a:xfrm>
            <a:off x="3419872" y="1412776"/>
            <a:ext cx="4680520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83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599" y="4978739"/>
            <a:ext cx="1931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1961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Рисунок 7" descr="F:\КОНКУРС образцовый ДС\111111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000" r="1895" b="2000"/>
          <a:stretch/>
        </p:blipFill>
        <p:spPr bwMode="auto">
          <a:xfrm>
            <a:off x="3438776" y="1412774"/>
            <a:ext cx="4589607" cy="367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148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старинный фотоаль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КОНКУРС ОБРАЗЦОВЫЙ ДС\альбо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4762" r="12500" b="2667"/>
          <a:stretch/>
        </p:blipFill>
        <p:spPr bwMode="auto">
          <a:xfrm>
            <a:off x="4097" y="-25370"/>
            <a:ext cx="9144000" cy="69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34600" y="4978739"/>
            <a:ext cx="19311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1952 г.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65188"/>
            <a:ext cx="5832648" cy="60016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2011 году дошкольное учреждение вошло в долгосрочную краевую целевую программу «Развитие системы дошкольного образования в Краснодарском крае» на 2010-2015 годы, утверждённую постановлением главы администрации (губернатора) Краснодарского края от 06 июня 2010 года № 480. 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43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310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Aharoni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2018-02-26T20:17:36Z</dcterms:created>
  <dcterms:modified xsi:type="dcterms:W3CDTF">2023-03-27T11:02:32Z</dcterms:modified>
</cp:coreProperties>
</file>