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71" r:id="rId8"/>
    <p:sldId id="263" r:id="rId9"/>
    <p:sldId id="275" r:id="rId10"/>
    <p:sldId id="274" r:id="rId11"/>
    <p:sldId id="264" r:id="rId12"/>
    <p:sldId id="278" r:id="rId13"/>
    <p:sldId id="276" r:id="rId14"/>
    <p:sldId id="273" r:id="rId15"/>
    <p:sldId id="277" r:id="rId16"/>
    <p:sldId id="25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4" d="100"/>
          <a:sy n="84" d="100"/>
        </p:scale>
        <p:origin x="-2298" y="-5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9EC7F4-5E1A-4C1A-9AFE-FD70816CB0B3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D45BE-8F94-439A-A2FA-C9DC0721779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60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D45BE-8F94-439A-A2FA-C9DC07217799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585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00232" y="285728"/>
            <a:ext cx="664373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Муниципальное казенное дошкольное </a:t>
            </a:r>
            <a:endParaRPr lang="ru-RU" sz="900" dirty="0" smtClean="0">
              <a:latin typeface="Monotype Corsiva" pitchFamily="66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образовательное учреждение  Ханты – Мансийского района</a:t>
            </a:r>
            <a:endParaRPr lang="ru-RU" sz="900" dirty="0" smtClean="0">
              <a:latin typeface="Monotype Corsiva" pitchFamily="66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«Детский сад «Светлячок» д. Шапша»</a:t>
            </a:r>
            <a:endParaRPr lang="ru-RU" sz="3200" dirty="0" smtClean="0">
              <a:latin typeface="Monotype Corsiva" pitchFamily="66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4" name="Рисунок 3" descr="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57166"/>
            <a:ext cx="1285884" cy="11430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43174" y="1857365"/>
            <a:ext cx="4214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«Укрепление здоровья детей в ДОУ»</a:t>
            </a:r>
            <a:endParaRPr lang="ru-RU" sz="2800" b="1" dirty="0" smtClean="0">
              <a:solidFill>
                <a:srgbClr val="FF0000"/>
              </a:solidFill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43372" y="3357562"/>
            <a:ext cx="442915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B050"/>
                </a:solidFill>
                <a:latin typeface="Monotype Corsiva" pitchFamily="66" charset="0"/>
              </a:rPr>
              <a:t>«Забота о здоровье – это  важнейший труд  воспитателя. От жизнерадостности, бодрости детей зависит их духовная жизнь, мировоззрение, умственное развитие, прочность знаний, вера в свои силы»</a:t>
            </a:r>
          </a:p>
          <a:p>
            <a:pPr algn="r"/>
            <a:r>
              <a:rPr lang="ru-RU" i="1" dirty="0" smtClean="0">
                <a:solidFill>
                  <a:srgbClr val="00B050"/>
                </a:solidFill>
              </a:rPr>
              <a:t> В. Сухомлинский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10241" name="Picture 1" descr="C:\Users\Irina\Desktop\Документы МКДОУ\ФОТО Д.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928934"/>
            <a:ext cx="393702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1727"/>
            <a:ext cx="9144000" cy="716972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43372" y="1714488"/>
            <a:ext cx="352427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32" y="0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8" y="4214818"/>
            <a:ext cx="3143272" cy="224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662" y="4214818"/>
            <a:ext cx="383724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34" y="285728"/>
            <a:ext cx="1535520" cy="3418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34752" y="1209058"/>
            <a:ext cx="3357563" cy="1510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1727"/>
            <a:ext cx="9144000" cy="716972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034" y="1142984"/>
            <a:ext cx="2563503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2198" y="1214422"/>
            <a:ext cx="257176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6117" y="1285860"/>
            <a:ext cx="2571768" cy="2112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31"/>
          <a:stretch>
            <a:fillRect/>
          </a:stretch>
        </p:blipFill>
        <p:spPr>
          <a:xfrm>
            <a:off x="571472" y="3286124"/>
            <a:ext cx="2659136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190"/>
          <a:stretch>
            <a:fillRect/>
          </a:stretch>
        </p:blipFill>
        <p:spPr>
          <a:xfrm>
            <a:off x="6072198" y="3214686"/>
            <a:ext cx="2500330" cy="1721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Горизонтальный свиток 7"/>
          <p:cNvSpPr/>
          <p:nvPr/>
        </p:nvSpPr>
        <p:spPr>
          <a:xfrm>
            <a:off x="2000232" y="214290"/>
            <a:ext cx="5643602" cy="1143008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Физкультурные праздники , досуги.</a:t>
            </a:r>
            <a:endParaRPr lang="ru-RU" sz="2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8434" name="Picture 2" descr="C:\МОЯ\C жесткого диска ЕА\ФОТО\Спорт и здоровье\DSC02363.JPG"/>
          <p:cNvPicPr>
            <a:picLocks noChangeAspect="1" noChangeArrowheads="1"/>
          </p:cNvPicPr>
          <p:nvPr/>
        </p:nvPicPr>
        <p:blipFill>
          <a:blip r:embed="rId8" cstate="print"/>
          <a:srcRect t="17391"/>
          <a:stretch>
            <a:fillRect/>
          </a:stretch>
        </p:blipFill>
        <p:spPr bwMode="auto">
          <a:xfrm>
            <a:off x="1142976" y="5000636"/>
            <a:ext cx="2190765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МОЯ\C жесткого диска ЕА\ФОТО\Спорт и здоровье\DSC0236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00430" y="3500438"/>
            <a:ext cx="2214578" cy="1711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МОЯ\C жесткого диска ЕА\ФОТО\Спорт и здоровье\DSC02367.JPG"/>
          <p:cNvPicPr>
            <a:picLocks noChangeAspect="1" noChangeArrowheads="1"/>
          </p:cNvPicPr>
          <p:nvPr/>
        </p:nvPicPr>
        <p:blipFill>
          <a:blip r:embed="rId10"/>
          <a:srcRect l="20996" t="28906" r="39453" b="21723"/>
          <a:stretch>
            <a:fillRect/>
          </a:stretch>
        </p:blipFill>
        <p:spPr bwMode="auto">
          <a:xfrm>
            <a:off x="6143636" y="4929198"/>
            <a:ext cx="2214578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F:\фото работа\LqsVVqOYaog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14744" y="5143512"/>
            <a:ext cx="1809763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1728"/>
            <a:ext cx="9144000" cy="7169728"/>
          </a:xfrm>
          <a:prstGeom prst="rect">
            <a:avLst/>
          </a:prstGeom>
          <a:noFill/>
        </p:spPr>
      </p:pic>
      <p:pic>
        <p:nvPicPr>
          <p:cNvPr id="30722" name="Picture 2" descr="C:\Users\Irina\Desktop\Лента новостей\2022-2023г\Спортивный праздник « Тропинка к Здоровью»\IMG-5a1de7282cd1d4d17028bd51d72fdb9c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142984"/>
            <a:ext cx="342902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Irina\Desktop\Лента новостей\2022-2023г\Спортивный праздник « Тропинка к Здоровью»\IMG-5a0b5d017c25981dbef1d6fc0630f17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071546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3108" y="1"/>
            <a:ext cx="5572164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latin typeface="Monotype Corsiva" pitchFamily="66" charset="0"/>
              </a:rPr>
              <a:t>C</a:t>
            </a:r>
            <a:r>
              <a:rPr lang="ru-RU" sz="2400" dirty="0" err="1" smtClean="0">
                <a:latin typeface="Monotype Corsiva" pitchFamily="66" charset="0"/>
              </a:rPr>
              <a:t>портивно-досуговое</a:t>
            </a:r>
            <a:r>
              <a:rPr lang="ru-RU" sz="2400" dirty="0" smtClean="0">
                <a:latin typeface="Monotype Corsiva" pitchFamily="66" charset="0"/>
              </a:rPr>
              <a:t> </a:t>
            </a:r>
            <a:r>
              <a:rPr lang="ru-RU" sz="2400" dirty="0" smtClean="0">
                <a:latin typeface="Monotype Corsiva" pitchFamily="66" charset="0"/>
              </a:rPr>
              <a:t>мероприятие </a:t>
            </a:r>
            <a:endParaRPr lang="en-US" sz="2400" dirty="0" smtClean="0">
              <a:latin typeface="Monotype Corsiva" pitchFamily="66" charset="0"/>
            </a:endParaRP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« </a:t>
            </a:r>
            <a:r>
              <a:rPr lang="ru-RU" sz="2400" dirty="0" smtClean="0">
                <a:latin typeface="Monotype Corsiva" pitchFamily="66" charset="0"/>
              </a:rPr>
              <a:t>Тропинка к Здоровью»</a:t>
            </a:r>
            <a:endParaRPr lang="ru-RU" sz="2400" dirty="0">
              <a:latin typeface="Monotype Corsiva" pitchFamily="66" charset="0"/>
            </a:endParaRPr>
          </a:p>
        </p:txBody>
      </p:sp>
      <p:pic>
        <p:nvPicPr>
          <p:cNvPr id="30724" name="Picture 4" descr="C:\Users\Irina\Desktop\Лента новостей\2022-2023г\23 февраля\20230221_1634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071942"/>
            <a:ext cx="4917073" cy="222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Users\Irina\Desktop\Лента новостей\2022-2023г\23 февраля\20230221_1615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4143380"/>
            <a:ext cx="2795505" cy="209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1728"/>
            <a:ext cx="9144000" cy="7169728"/>
          </a:xfrm>
          <a:prstGeom prst="rect">
            <a:avLst/>
          </a:prstGeom>
          <a:noFill/>
        </p:spPr>
      </p:pic>
      <p:pic>
        <p:nvPicPr>
          <p:cNvPr id="2049" name="Picture 1" descr="C:\Users\Irina\Desktop\Лента новостей\2022-2023г\Северное многоборье\ФОТО\IMG-0d93f435eef53f5798058a0756779139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3643314"/>
            <a:ext cx="3429003" cy="257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Irina\Desktop\Лента новостей\2022-2023г\Северное многоборье\ФОТО\IMG-a69edc1d751451b408a0f23450faf15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3071810"/>
            <a:ext cx="2143141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Irina\Desktop\Лента новостей\2022-2023г\Северное многоборье\ФОТО\IMG-b94c51e9adfa88a62eecc49c332dbbd7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857232"/>
            <a:ext cx="2476517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Irina\Desktop\Лента новостей\2022-2023г\Северное многоборье\ФОТО\IMG-1de36a939fdfc06fbf493708bf78ea4d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928670"/>
            <a:ext cx="2500329" cy="1875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Irina\Desktop\Лента новостей\2022-2023г\Северное многоборье\ФОТО\IMG-1abf4eae8b6f71e363d16fd082aa0864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3214686"/>
            <a:ext cx="2071662" cy="2762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Irina\Desktop\Лента новостей\2022-2023г\Северное многоборье\эмблем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68" y="1285860"/>
            <a:ext cx="2528921" cy="186313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285852" y="1"/>
            <a:ext cx="7215238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Monotype Corsiva" pitchFamily="66" charset="0"/>
              </a:rPr>
              <a:t>Фестивале национальных видов спорта </a:t>
            </a:r>
            <a:r>
              <a:rPr lang="ru-RU" sz="2400" dirty="0" smtClean="0">
                <a:latin typeface="Monotype Corsiva" pitchFamily="66" charset="0"/>
              </a:rPr>
              <a:t>проект</a:t>
            </a:r>
            <a:endParaRPr lang="en-US" sz="2400" dirty="0" smtClean="0">
              <a:latin typeface="Monotype Corsiva" pitchFamily="66" charset="0"/>
            </a:endParaRPr>
          </a:p>
          <a:p>
            <a:pPr algn="ctr"/>
            <a:r>
              <a:rPr lang="ru-RU" sz="2400" dirty="0" smtClean="0">
                <a:latin typeface="Monotype Corsiva" pitchFamily="66" charset="0"/>
              </a:rPr>
              <a:t> </a:t>
            </a:r>
            <a:r>
              <a:rPr lang="ru-RU" sz="2400" dirty="0" smtClean="0">
                <a:latin typeface="Monotype Corsiva" pitchFamily="66" charset="0"/>
              </a:rPr>
              <a:t>«Северное многоборье» </a:t>
            </a:r>
            <a:endParaRPr lang="ru-RU" sz="24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1727"/>
            <a:ext cx="9144000" cy="716972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4414" y="928670"/>
            <a:ext cx="3214710" cy="2907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Горизонтальный свиток 3"/>
          <p:cNvSpPr/>
          <p:nvPr/>
        </p:nvSpPr>
        <p:spPr>
          <a:xfrm>
            <a:off x="2000232" y="0"/>
            <a:ext cx="5643602" cy="92867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Проекты</a:t>
            </a:r>
            <a:endParaRPr lang="ru-RU" sz="2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77" b="25203"/>
          <a:stretch/>
        </p:blipFill>
        <p:spPr>
          <a:xfrm>
            <a:off x="4929190" y="4000504"/>
            <a:ext cx="1643074" cy="241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29" b="19024"/>
          <a:stretch/>
        </p:blipFill>
        <p:spPr>
          <a:xfrm>
            <a:off x="2928926" y="4071942"/>
            <a:ext cx="1695453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58"/>
          <a:stretch>
            <a:fillRect/>
          </a:stretch>
        </p:blipFill>
        <p:spPr>
          <a:xfrm>
            <a:off x="7215206" y="3643314"/>
            <a:ext cx="1501564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569"/>
          <a:stretch/>
        </p:blipFill>
        <p:spPr>
          <a:xfrm>
            <a:off x="1000100" y="3857628"/>
            <a:ext cx="1571636" cy="2735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14" y="1000108"/>
            <a:ext cx="3695847" cy="2933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643174" y="3429000"/>
            <a:ext cx="492922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Проект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«Здоровые зубки- это не шутки»</a:t>
            </a:r>
            <a:endParaRPr lang="ru-RU" sz="1200" dirty="0" smtClean="0">
              <a:solidFill>
                <a:schemeClr val="tx2">
                  <a:lumMod val="50000"/>
                </a:schemeClr>
              </a:solidFill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1727"/>
            <a:ext cx="9144000" cy="716972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8205"/>
          <a:stretch>
            <a:fillRect/>
          </a:stretch>
        </p:blipFill>
        <p:spPr>
          <a:xfrm>
            <a:off x="714348" y="785794"/>
            <a:ext cx="4776141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0562" y="3643314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3643314"/>
            <a:ext cx="2643206" cy="2705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928926" y="142852"/>
            <a:ext cx="4071966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Проект «Витамины»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2" y="857232"/>
            <a:ext cx="3333774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1728"/>
            <a:ext cx="9144000" cy="716972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86116" y="3000371"/>
            <a:ext cx="35718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3075" name="Picture 3" descr="C:\Users\Irina\Desktop\Лента новостей\2019-2020г\Музыкально-спортивный праздник«Наша Армия сильна»\Фото\IMG20200219172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52"/>
            <a:ext cx="371477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Irina\Desktop\Лента новостей\2019-2020г\Музыкально-спортивный праздник«Наша Армия сильна»\Фото\IMG20200219171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14356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500298" y="3643314"/>
            <a:ext cx="492922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В жизни главное — здоровье,</a:t>
            </a:r>
            <a:b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Согласитесь, господа.</a:t>
            </a:r>
            <a:b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И к нему с большой любовью</a:t>
            </a:r>
            <a:b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>Мы относимся всегда.</a:t>
            </a:r>
          </a:p>
          <a:p>
            <a:pPr algn="ctr"/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sz="2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42977" y="571480"/>
            <a:ext cx="40005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современных   условиях    в   рамках   государственной    концепции сохранения  здоровья  подрастающего поколения  большое   внимание уделяется   здоровому   образу   жизни   ребёнка,   а   именно:  физическому  совершенствованию, укреплению  психического  здоровья, обеспечению  социальной  безопасности,   формированию    навыков личной   гигиены.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нашем учреждении обеспечены условия для сохранения и укрепления физического,   психического и социального здоровья воспитанников. В образовательном процессе эффективно используется современные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технологии.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https://1.bp.blogspot.com/-kMSPKW9FicU/XGQDsV2JyTI/AAAAAAAAACc/_WkhQ3oBESIXnl5xmFXCav0nwGFFryCbACLcBGAs/s1600/%25D0%2593%25D0%25BE%25D1%2582%25D0%25BE%25D0%25B2%25D0%25BE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8519" b="9904"/>
          <a:stretch>
            <a:fillRect/>
          </a:stretch>
        </p:blipFill>
        <p:spPr bwMode="auto">
          <a:xfrm>
            <a:off x="5143504" y="571480"/>
            <a:ext cx="3352061" cy="3571900"/>
          </a:xfrm>
          <a:prstGeom prst="rect">
            <a:avLst/>
          </a:prstGeom>
          <a:noFill/>
        </p:spPr>
      </p:pic>
      <p:pic>
        <p:nvPicPr>
          <p:cNvPr id="9220" name="Picture 4" descr="https://maarduhuvikool.ee/wp-content/uploads/2020/07/5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4000504"/>
            <a:ext cx="4461229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285852" y="101680"/>
            <a:ext cx="6643734" cy="898427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физкультурно-оздоровительной работы в МК ДОУ ХМР «Светлячок»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928926" y="2143116"/>
            <a:ext cx="3224221" cy="2786082"/>
            <a:chOff x="347673" y="-22891"/>
            <a:chExt cx="3224221" cy="278608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Овал 15"/>
            <p:cNvSpPr/>
            <p:nvPr/>
          </p:nvSpPr>
          <p:spPr>
            <a:xfrm>
              <a:off x="347673" y="-22891"/>
              <a:ext cx="3224221" cy="2786082"/>
            </a:xfrm>
            <a:prstGeom prst="ellipse">
              <a:avLst/>
            </a:prstGeom>
            <a:gradFill rotWithShape="0">
              <a:gsLst>
                <a:gs pos="0">
                  <a:schemeClr val="accent3">
                    <a:lumMod val="20000"/>
                    <a:lumOff val="80000"/>
                  </a:schemeClr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Овал 4"/>
            <p:cNvSpPr/>
            <p:nvPr/>
          </p:nvSpPr>
          <p:spPr>
            <a:xfrm>
              <a:off x="1396350" y="116412"/>
              <a:ext cx="1126865" cy="41791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Детский сад</a:t>
              </a:r>
              <a:endParaRPr lang="ru-RU" sz="1600" b="1" kern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3500430" y="2857496"/>
            <a:ext cx="2089561" cy="2089561"/>
            <a:chOff x="991202" y="651870"/>
            <a:chExt cx="2089561" cy="208956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9" name="Овал 18"/>
            <p:cNvSpPr/>
            <p:nvPr/>
          </p:nvSpPr>
          <p:spPr>
            <a:xfrm>
              <a:off x="991202" y="651870"/>
              <a:ext cx="2089561" cy="2089561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Овал 4"/>
            <p:cNvSpPr/>
            <p:nvPr/>
          </p:nvSpPr>
          <p:spPr>
            <a:xfrm>
              <a:off x="1549115" y="782467"/>
              <a:ext cx="973735" cy="3917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Семья</a:t>
              </a:r>
              <a:endParaRPr lang="ru-RU" sz="16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714744" y="3357562"/>
            <a:ext cx="1643077" cy="1571642"/>
            <a:chOff x="1214444" y="1259089"/>
            <a:chExt cx="1643077" cy="157164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2" name="Овал 21"/>
            <p:cNvSpPr/>
            <p:nvPr/>
          </p:nvSpPr>
          <p:spPr>
            <a:xfrm>
              <a:off x="1214444" y="1259089"/>
              <a:ext cx="1643077" cy="1571642"/>
            </a:xfrm>
            <a:prstGeom prst="ellipse">
              <a:avLst/>
            </a:prstGeom>
            <a:gradFill rotWithShape="0">
              <a:gsLst>
                <a:gs pos="0">
                  <a:schemeClr val="accent3">
                    <a:lumMod val="20000"/>
                    <a:lumOff val="80000"/>
                  </a:schemeClr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Овал 4"/>
            <p:cNvSpPr/>
            <p:nvPr/>
          </p:nvSpPr>
          <p:spPr>
            <a:xfrm>
              <a:off x="1455067" y="1652000"/>
              <a:ext cx="1161831" cy="78582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Ребенок</a:t>
              </a:r>
              <a:endParaRPr lang="ru-RU" sz="1600" b="1" kern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Блок-схема: перфолента 23"/>
          <p:cNvSpPr/>
          <p:nvPr/>
        </p:nvSpPr>
        <p:spPr>
          <a:xfrm>
            <a:off x="4634828" y="937201"/>
            <a:ext cx="1794560" cy="1063040"/>
          </a:xfrm>
          <a:prstGeom prst="flowChartPunchedTap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Организация полноценного питания</a:t>
            </a:r>
          </a:p>
        </p:txBody>
      </p:sp>
      <p:sp>
        <p:nvSpPr>
          <p:cNvPr id="25" name="Блок-схема: перфолента 24"/>
          <p:cNvSpPr/>
          <p:nvPr/>
        </p:nvSpPr>
        <p:spPr>
          <a:xfrm>
            <a:off x="6643702" y="1285860"/>
            <a:ext cx="1714512" cy="1143008"/>
          </a:xfrm>
          <a:prstGeom prst="flowChartPunchedTape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Профилактическая </a:t>
            </a:r>
          </a:p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работа</a:t>
            </a: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Блок-схема: перфолента 25"/>
          <p:cNvSpPr/>
          <p:nvPr/>
        </p:nvSpPr>
        <p:spPr>
          <a:xfrm>
            <a:off x="6643702" y="2857496"/>
            <a:ext cx="1857388" cy="1214446"/>
          </a:xfrm>
          <a:prstGeom prst="flowChartPunchedTap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Система закаливания</a:t>
            </a:r>
          </a:p>
        </p:txBody>
      </p:sp>
      <p:sp>
        <p:nvSpPr>
          <p:cNvPr id="27" name="Блок-схема: перфолента 26"/>
          <p:cNvSpPr/>
          <p:nvPr/>
        </p:nvSpPr>
        <p:spPr>
          <a:xfrm>
            <a:off x="6143636" y="4429132"/>
            <a:ext cx="1785950" cy="1143008"/>
          </a:xfrm>
          <a:prstGeom prst="flowChartPunchedTap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Мониторинг</a:t>
            </a:r>
          </a:p>
        </p:txBody>
      </p:sp>
      <p:sp>
        <p:nvSpPr>
          <p:cNvPr id="28" name="Блок-схема: перфолента 27"/>
          <p:cNvSpPr/>
          <p:nvPr/>
        </p:nvSpPr>
        <p:spPr>
          <a:xfrm>
            <a:off x="3214678" y="5143512"/>
            <a:ext cx="2286016" cy="1214446"/>
          </a:xfrm>
          <a:prstGeom prst="flowChartPunchedTap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Создание представлений о здоровом образе жизни</a:t>
            </a:r>
          </a:p>
        </p:txBody>
      </p:sp>
      <p:sp>
        <p:nvSpPr>
          <p:cNvPr id="29" name="Блок-схема: перфолента 28"/>
          <p:cNvSpPr/>
          <p:nvPr/>
        </p:nvSpPr>
        <p:spPr>
          <a:xfrm>
            <a:off x="1071538" y="4214818"/>
            <a:ext cx="1857388" cy="1071570"/>
          </a:xfrm>
          <a:prstGeom prst="flowChartPunchedTap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Материально-техническое оснащение</a:t>
            </a:r>
          </a:p>
        </p:txBody>
      </p:sp>
      <p:sp>
        <p:nvSpPr>
          <p:cNvPr id="30" name="Блок-схема: перфолента 29"/>
          <p:cNvSpPr/>
          <p:nvPr/>
        </p:nvSpPr>
        <p:spPr>
          <a:xfrm>
            <a:off x="571472" y="2285992"/>
            <a:ext cx="1928826" cy="1357322"/>
          </a:xfrm>
          <a:prstGeom prst="flowChartPunchedTap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Оптимальная организация режимов дня</a:t>
            </a:r>
          </a:p>
        </p:txBody>
      </p:sp>
      <p:sp>
        <p:nvSpPr>
          <p:cNvPr id="31" name="Блок-схема: перфолента 30"/>
          <p:cNvSpPr/>
          <p:nvPr/>
        </p:nvSpPr>
        <p:spPr>
          <a:xfrm>
            <a:off x="1785918" y="1071547"/>
            <a:ext cx="1785950" cy="1071569"/>
          </a:xfrm>
          <a:prstGeom prst="flowChartPunchedTap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Организация двигательного режима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Горизонтальный свиток 2"/>
          <p:cNvSpPr/>
          <p:nvPr/>
        </p:nvSpPr>
        <p:spPr>
          <a:xfrm>
            <a:off x="1928794" y="225631"/>
            <a:ext cx="5429288" cy="902525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  <a:cs typeface="Times New Roman" panose="02020603050405020304" pitchFamily="18" charset="0"/>
              </a:rPr>
              <a:t>Материально техническое обеспечение</a:t>
            </a:r>
            <a:endParaRPr lang="ru-RU" sz="2400" dirty="0">
              <a:solidFill>
                <a:srgbClr val="C0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s://sun9-26.userapi.com/impg/B0cW_LsKA_Mz7udQVTDyHJU-nFiDR0GQpHI35w/JjZqO6Otl4k.jpg?size=1280x960&amp;quality=96&amp;sign=a07d5b0903be1d53c5e02543d46ef68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857628"/>
            <a:ext cx="3312022" cy="2764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sun9-31.userapi.com/impg/RLho7Xu4cPWQmN0bt-a_N0TeS9p-NWBbwHyfgg/ZW18hsrwinA.jpg?size=1280x960&amp;quality=96&amp;sign=e84725478b2d8c4d6972847d4412476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643570" y="1142984"/>
            <a:ext cx="3094120" cy="2529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sun9-74.userapi.com/impg/Yrgm4wLJuemhQksrkfBBUtyB50yPlNDAHOTX-w/ID-WonRHzFE.jpg?size=810x1080&amp;quality=96&amp;sign=7004451dd2b53f23a8d2dc6d653c17a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3155554" cy="2594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4714884"/>
            <a:ext cx="1357322" cy="18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C:\Users\Irina\Desktop\конкурс «Детский сад года\ФОТО\Сюжетно-ролевая игра фото\IMG_20210113_11312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1214422"/>
            <a:ext cx="150019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Irina\Desktop\конкурс «Детский сад года\ФОТО\Сюжетно-ролевая игра фото\IMG_20210113_11183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1214422"/>
            <a:ext cx="3238523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Облако 5"/>
          <p:cNvSpPr/>
          <p:nvPr/>
        </p:nvSpPr>
        <p:spPr>
          <a:xfrm>
            <a:off x="3071802" y="2857496"/>
            <a:ext cx="3214710" cy="2071702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детском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саду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организовано специальное помещение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функциональным оборудованием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928670"/>
            <a:ext cx="2414662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837" t="9441" b="7951"/>
          <a:stretch>
            <a:fillRect/>
          </a:stretch>
        </p:blipFill>
        <p:spPr>
          <a:xfrm>
            <a:off x="5929322" y="1071546"/>
            <a:ext cx="2214578" cy="2700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4143380"/>
            <a:ext cx="2286016" cy="235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Горизонтальный свиток 8"/>
          <p:cNvSpPr/>
          <p:nvPr/>
        </p:nvSpPr>
        <p:spPr>
          <a:xfrm>
            <a:off x="2571736" y="142852"/>
            <a:ext cx="3929090" cy="928694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Monotype Corsiva" pitchFamily="66" charset="0"/>
              </a:rPr>
              <a:t>Закаливающие процедуры</a:t>
            </a:r>
            <a:endParaRPr lang="ru-RU" sz="24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17410" name="Picture 2" descr="C:\МОЯ\C жесткого диска ЕА\ФОТО\Спорт и здоровье\Оздоровление  фото\Изображение 00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5840216" y="4232486"/>
            <a:ext cx="2678542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Натали\Методическая работа 2019-2020 уч.г\КОНКУРСЫ 19-20уч.г\2020г\Смотр-Конкурс Лучшее оформление группы\IMG_20210114_1053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4857760"/>
            <a:ext cx="2071702" cy="1553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86083" y="2228835"/>
            <a:ext cx="3429000" cy="15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7884" y="428604"/>
            <a:ext cx="2786082" cy="2747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5" y="428604"/>
            <a:ext cx="2727661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3357562"/>
            <a:ext cx="2928958" cy="292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76" t="10465"/>
          <a:stretch>
            <a:fillRect/>
          </a:stretch>
        </p:blipFill>
        <p:spPr>
          <a:xfrm>
            <a:off x="3643306" y="285728"/>
            <a:ext cx="2000264" cy="3483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 descr="C:\МОЯ\C жесткого диска ЕА\ФОТО\Спорт и здоровье\image4JZI8H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3786190"/>
            <a:ext cx="1875206" cy="2500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Irina\Desktop\конкурс «Детский сад года\ФОТО\Сюжетно-ролевая игра фото\20210113_1513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5845977" y="3655221"/>
            <a:ext cx="295277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976" y="3714752"/>
            <a:ext cx="3714776" cy="27860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009689" y="919741"/>
            <a:ext cx="2786083" cy="20895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73880" y="869138"/>
            <a:ext cx="2952769" cy="2214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50" t="1729" r="28320" b="3707"/>
          <a:stretch/>
        </p:blipFill>
        <p:spPr>
          <a:xfrm rot="5400000">
            <a:off x="3490814" y="723972"/>
            <a:ext cx="2643206" cy="23382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190" y="3714752"/>
            <a:ext cx="3643338" cy="273070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43174" y="1643050"/>
            <a:ext cx="184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643042" y="142852"/>
            <a:ext cx="6286544" cy="1000132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Физкультурно-оздоровительные мероприятия</a:t>
            </a:r>
            <a:endParaRPr lang="ru-RU" sz="2400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1142984"/>
            <a:ext cx="2357454" cy="228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786190"/>
            <a:ext cx="2548129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16" y="1214422"/>
            <a:ext cx="1898009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sun9-46.userapi.com/impg/c858120/v858120836/1fdc60/VzZpwjlmDro.jpg?size=833x1080&amp;quality=96&amp;sign=2de28dd151bc798ece603455acfd7ae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26" y="3786190"/>
            <a:ext cx="2500330" cy="2500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un9-4.userapi.com/impg/c857636/v857636905/1f583b/s6pTyqMyRk4.jpg?size=1280x960&amp;quality=96&amp;sign=8cfb12d09ada1abde6fe6401a8889f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1071546"/>
            <a:ext cx="2724170" cy="2553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МОЯ\C жесткого диска ЕА\ФОТО\Спорт и здоровье\imageGLZADY0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3857628"/>
            <a:ext cx="314327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5" descr="C:\МОЯ\C жесткого диска ЕА\ФОТО\Спорт и здоровье\DSC0933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6050" y="1285860"/>
            <a:ext cx="1214446" cy="2159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908721"/>
            <a:ext cx="2316473" cy="266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ds03.infourok.ru/uploads/ex/0349/0001eb90-99c82ea0/4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14282" y="1500174"/>
            <a:ext cx="2857519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600045" y="1400955"/>
            <a:ext cx="3016272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430" y="4214818"/>
            <a:ext cx="2952771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3174" y="500042"/>
            <a:ext cx="4500594" cy="3375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16" y="3929066"/>
            <a:ext cx="1992284" cy="265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1538" y="4071942"/>
            <a:ext cx="1875248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224</Words>
  <Application>Microsoft Office PowerPoint</Application>
  <PresentationFormat>Экран (4:3)</PresentationFormat>
  <Paragraphs>43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Tatyana</dc:creator>
  <cp:lastModifiedBy>ната</cp:lastModifiedBy>
  <cp:revision>48</cp:revision>
  <dcterms:created xsi:type="dcterms:W3CDTF">2021-01-12T09:57:12Z</dcterms:created>
  <dcterms:modified xsi:type="dcterms:W3CDTF">2023-05-10T06:31:07Z</dcterms:modified>
</cp:coreProperties>
</file>